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30"/>
  </p:notesMasterIdLst>
  <p:sldIdLst>
    <p:sldId id="256" r:id="rId2"/>
    <p:sldId id="260" r:id="rId3"/>
    <p:sldId id="337" r:id="rId4"/>
    <p:sldId id="339" r:id="rId5"/>
    <p:sldId id="338" r:id="rId6"/>
    <p:sldId id="304" r:id="rId7"/>
    <p:sldId id="319" r:id="rId8"/>
    <p:sldId id="308" r:id="rId9"/>
    <p:sldId id="317" r:id="rId10"/>
    <p:sldId id="320" r:id="rId11"/>
    <p:sldId id="324" r:id="rId12"/>
    <p:sldId id="325" r:id="rId13"/>
    <p:sldId id="326" r:id="rId14"/>
    <p:sldId id="328" r:id="rId15"/>
    <p:sldId id="329" r:id="rId16"/>
    <p:sldId id="330" r:id="rId17"/>
    <p:sldId id="331" r:id="rId18"/>
    <p:sldId id="332" r:id="rId19"/>
    <p:sldId id="310" r:id="rId20"/>
    <p:sldId id="311" r:id="rId21"/>
    <p:sldId id="312" r:id="rId22"/>
    <p:sldId id="313" r:id="rId23"/>
    <p:sldId id="314" r:id="rId24"/>
    <p:sldId id="333" r:id="rId25"/>
    <p:sldId id="334" r:id="rId26"/>
    <p:sldId id="335" r:id="rId27"/>
    <p:sldId id="336" r:id="rId28"/>
    <p:sldId id="281" r:id="rId29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521415D9-36F7-43E2-AB2F-B90AF26B5E84}">
      <p14:sectionLst xmlns:p14="http://schemas.microsoft.com/office/powerpoint/2010/main" xmlns="">
        <p14:section name="Раздел по умолчанию" id="{DADBFE09-951B-4644-A12C-096DCB069F02}">
          <p14:sldIdLst>
            <p14:sldId id="256"/>
            <p14:sldId id="260"/>
            <p14:sldId id="337"/>
            <p14:sldId id="339"/>
            <p14:sldId id="338"/>
            <p14:sldId id="304"/>
            <p14:sldId id="319"/>
            <p14:sldId id="308"/>
            <p14:sldId id="317"/>
            <p14:sldId id="320"/>
            <p14:sldId id="324"/>
            <p14:sldId id="325"/>
            <p14:sldId id="326"/>
            <p14:sldId id="328"/>
            <p14:sldId id="329"/>
            <p14:sldId id="330"/>
            <p14:sldId id="331"/>
            <p14:sldId id="332"/>
            <p14:sldId id="310"/>
            <p14:sldId id="311"/>
            <p14:sldId id="312"/>
            <p14:sldId id="313"/>
            <p14:sldId id="314"/>
            <p14:sldId id="333"/>
            <p14:sldId id="334"/>
            <p14:sldId id="335"/>
            <p14:sldId id="336"/>
            <p14:sldId id="281"/>
          </p14:sldIdLst>
        </p14:section>
        <p14:section name="Раздел без заголовка" id="{CE236DCB-19EA-428B-82FC-E315C7159C85}">
          <p14:sldIdLst/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55" d="100"/>
          <a:sy n="55" d="100"/>
        </p:scale>
        <p:origin x="-3240" y="-12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39A16361-530C-4924-B9D1-C174BE62FFCC}" type="datetimeFigureOut">
              <a:rPr lang="ru-RU"/>
              <a:pPr>
                <a:defRPr/>
              </a:pPr>
              <a:t>17.10.2023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D46899F1-336C-47FA-B5E1-7F4F64B453E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423628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5F7842-5BD7-477B-BBE6-7C3C8BEB1A3A}" type="slidenum">
              <a:rPr lang="ru-RU" smtClean="0"/>
              <a:pPr/>
              <a:t>9</a:t>
            </a:fld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1"/>
          <p:cNvGrpSpPr>
            <a:grpSpLocks/>
          </p:cNvGrpSpPr>
          <p:nvPr/>
        </p:nvGrpSpPr>
        <p:grpSpPr bwMode="auto">
          <a:xfrm rot="-1906589">
            <a:off x="3335338" y="1909763"/>
            <a:ext cx="6021387" cy="4829175"/>
            <a:chOff x="1761807" y="615248"/>
            <a:chExt cx="6021229" cy="4829684"/>
          </a:xfrm>
        </p:grpSpPr>
        <p:grpSp>
          <p:nvGrpSpPr>
            <p:cNvPr id="5" name="Group 42"/>
            <p:cNvGrpSpPr>
              <a:grpSpLocks/>
            </p:cNvGrpSpPr>
            <p:nvPr userDrawn="1"/>
          </p:nvGrpSpPr>
          <p:grpSpPr bwMode="auto">
            <a:xfrm>
              <a:off x="1761807" y="1695712"/>
              <a:ext cx="6021229" cy="3068566"/>
              <a:chOff x="1522575" y="779540"/>
              <a:chExt cx="6021229" cy="3068566"/>
            </a:xfrm>
          </p:grpSpPr>
          <p:sp>
            <p:nvSpPr>
              <p:cNvPr id="19" name="Freeform 21"/>
              <p:cNvSpPr/>
              <p:nvPr userDrawn="1"/>
            </p:nvSpPr>
            <p:spPr bwMode="grayWhite">
              <a:xfrm>
                <a:off x="1531435" y="783084"/>
                <a:ext cx="6012369" cy="3065022"/>
              </a:xfrm>
              <a:custGeom>
                <a:avLst/>
                <a:gdLst>
                  <a:gd name="connsiteX0" fmla="*/ 7435 w 6019800"/>
                  <a:gd name="connsiteY0" fmla="*/ 2798476 h 6019800"/>
                  <a:gd name="connsiteX1" fmla="*/ 3115681 w 6019800"/>
                  <a:gd name="connsiteY1" fmla="*/ 1859 h 6019800"/>
                  <a:gd name="connsiteX2" fmla="*/ 6019800 w 6019800"/>
                  <a:gd name="connsiteY2" fmla="*/ 3009907 h 6019800"/>
                  <a:gd name="connsiteX3" fmla="*/ 3009900 w 6019800"/>
                  <a:gd name="connsiteY3" fmla="*/ 3009900 h 6019800"/>
                  <a:gd name="connsiteX4" fmla="*/ 7435 w 6019800"/>
                  <a:gd name="connsiteY4" fmla="*/ 2798476 h 6019800"/>
                  <a:gd name="connsiteX0" fmla="*/ 7435 w 6019800"/>
                  <a:gd name="connsiteY0" fmla="*/ 2798476 h 6019800"/>
                  <a:gd name="connsiteX1" fmla="*/ 3115681 w 6019800"/>
                  <a:gd name="connsiteY1" fmla="*/ 1859 h 6019800"/>
                  <a:gd name="connsiteX2" fmla="*/ 6019800 w 6019800"/>
                  <a:gd name="connsiteY2" fmla="*/ 3009907 h 6019800"/>
                  <a:gd name="connsiteX0" fmla="*/ 0 w 6012369"/>
                  <a:gd name="connsiteY0" fmla="*/ 2853591 h 3065022"/>
                  <a:gd name="connsiteX1" fmla="*/ 3108246 w 6012369"/>
                  <a:gd name="connsiteY1" fmla="*/ 56974 h 3065022"/>
                  <a:gd name="connsiteX2" fmla="*/ 6012365 w 6012369"/>
                  <a:gd name="connsiteY2" fmla="*/ 3065022 h 3065022"/>
                  <a:gd name="connsiteX3" fmla="*/ 0 w 6012369"/>
                  <a:gd name="connsiteY3" fmla="*/ 2853591 h 3065022"/>
                  <a:gd name="connsiteX0" fmla="*/ 0 w 6012369"/>
                  <a:gd name="connsiteY0" fmla="*/ 2853591 h 3065022"/>
                  <a:gd name="connsiteX1" fmla="*/ 3108246 w 6012369"/>
                  <a:gd name="connsiteY1" fmla="*/ 56974 h 3065022"/>
                  <a:gd name="connsiteX2" fmla="*/ 6012365 w 6012369"/>
                  <a:gd name="connsiteY2" fmla="*/ 3065022 h 3065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012369" h="3065022" stroke="0" extrusionOk="0">
                    <a:moveTo>
                      <a:pt x="0" y="2853591"/>
                    </a:moveTo>
                    <a:cubicBezTo>
                      <a:pt x="113874" y="1236440"/>
                      <a:pt x="1488093" y="0"/>
                      <a:pt x="3108246" y="56974"/>
                    </a:cubicBezTo>
                    <a:cubicBezTo>
                      <a:pt x="4728399" y="113948"/>
                      <a:pt x="6012369" y="1443867"/>
                      <a:pt x="6012365" y="3065022"/>
                    </a:cubicBezTo>
                    <a:lnTo>
                      <a:pt x="0" y="2853591"/>
                    </a:lnTo>
                    <a:close/>
                  </a:path>
                  <a:path w="6012369" h="3065022" fill="none">
                    <a:moveTo>
                      <a:pt x="0" y="2853591"/>
                    </a:moveTo>
                    <a:cubicBezTo>
                      <a:pt x="113874" y="1236440"/>
                      <a:pt x="1488093" y="0"/>
                      <a:pt x="3108246" y="56974"/>
                    </a:cubicBezTo>
                    <a:cubicBezTo>
                      <a:pt x="4728399" y="113948"/>
                      <a:pt x="6012369" y="1443867"/>
                      <a:pt x="6012365" y="3065022"/>
                    </a:cubicBezTo>
                  </a:path>
                </a:pathLst>
              </a:custGeom>
              <a:ln w="63500" cmpd="sng">
                <a:gradFill flip="none" rotWithShape="1">
                  <a:gsLst>
                    <a:gs pos="91000">
                      <a:srgbClr val="F8F8F8">
                        <a:alpha val="0"/>
                      </a:srgbClr>
                    </a:gs>
                    <a:gs pos="2000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47000"/>
                      </a:srgbClr>
                    </a:gs>
                    <a:gs pos="80000">
                      <a:srgbClr val="F8F8F8">
                        <a:alpha val="13000"/>
                      </a:srgbClr>
                    </a:gs>
                    <a:gs pos="100000">
                      <a:srgbClr val="DDDDDD">
                        <a:alpha val="0"/>
                      </a:srgb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miter lim="800000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  <p:sp>
            <p:nvSpPr>
              <p:cNvPr id="20" name="Freeform 22"/>
              <p:cNvSpPr/>
              <p:nvPr userDrawn="1"/>
            </p:nvSpPr>
            <p:spPr bwMode="grayWhite">
              <a:xfrm>
                <a:off x="1522575" y="779540"/>
                <a:ext cx="6012369" cy="3065022"/>
              </a:xfrm>
              <a:custGeom>
                <a:avLst/>
                <a:gdLst>
                  <a:gd name="connsiteX0" fmla="*/ 7435 w 6019800"/>
                  <a:gd name="connsiteY0" fmla="*/ 2798476 h 6019800"/>
                  <a:gd name="connsiteX1" fmla="*/ 3115681 w 6019800"/>
                  <a:gd name="connsiteY1" fmla="*/ 1859 h 6019800"/>
                  <a:gd name="connsiteX2" fmla="*/ 6019800 w 6019800"/>
                  <a:gd name="connsiteY2" fmla="*/ 3009907 h 6019800"/>
                  <a:gd name="connsiteX3" fmla="*/ 3009900 w 6019800"/>
                  <a:gd name="connsiteY3" fmla="*/ 3009900 h 6019800"/>
                  <a:gd name="connsiteX4" fmla="*/ 7435 w 6019800"/>
                  <a:gd name="connsiteY4" fmla="*/ 2798476 h 6019800"/>
                  <a:gd name="connsiteX0" fmla="*/ 7435 w 6019800"/>
                  <a:gd name="connsiteY0" fmla="*/ 2798476 h 6019800"/>
                  <a:gd name="connsiteX1" fmla="*/ 3115681 w 6019800"/>
                  <a:gd name="connsiteY1" fmla="*/ 1859 h 6019800"/>
                  <a:gd name="connsiteX2" fmla="*/ 6019800 w 6019800"/>
                  <a:gd name="connsiteY2" fmla="*/ 3009907 h 6019800"/>
                  <a:gd name="connsiteX0" fmla="*/ 0 w 6012369"/>
                  <a:gd name="connsiteY0" fmla="*/ 2853591 h 3065022"/>
                  <a:gd name="connsiteX1" fmla="*/ 3108246 w 6012369"/>
                  <a:gd name="connsiteY1" fmla="*/ 56974 h 3065022"/>
                  <a:gd name="connsiteX2" fmla="*/ 6012365 w 6012369"/>
                  <a:gd name="connsiteY2" fmla="*/ 3065022 h 3065022"/>
                  <a:gd name="connsiteX3" fmla="*/ 0 w 6012369"/>
                  <a:gd name="connsiteY3" fmla="*/ 2853591 h 3065022"/>
                  <a:gd name="connsiteX0" fmla="*/ 0 w 6012369"/>
                  <a:gd name="connsiteY0" fmla="*/ 2853591 h 3065022"/>
                  <a:gd name="connsiteX1" fmla="*/ 3108246 w 6012369"/>
                  <a:gd name="connsiteY1" fmla="*/ 56974 h 3065022"/>
                  <a:gd name="connsiteX2" fmla="*/ 6012365 w 6012369"/>
                  <a:gd name="connsiteY2" fmla="*/ 3065022 h 3065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012369" h="3065022" stroke="0" extrusionOk="0">
                    <a:moveTo>
                      <a:pt x="0" y="2853591"/>
                    </a:moveTo>
                    <a:cubicBezTo>
                      <a:pt x="113874" y="1236440"/>
                      <a:pt x="1488093" y="0"/>
                      <a:pt x="3108246" y="56974"/>
                    </a:cubicBezTo>
                    <a:cubicBezTo>
                      <a:pt x="4728399" y="113948"/>
                      <a:pt x="6012369" y="1443867"/>
                      <a:pt x="6012365" y="3065022"/>
                    </a:cubicBezTo>
                    <a:lnTo>
                      <a:pt x="0" y="2853591"/>
                    </a:lnTo>
                    <a:close/>
                  </a:path>
                  <a:path w="6012369" h="3065022" fill="none">
                    <a:moveTo>
                      <a:pt x="0" y="2853591"/>
                    </a:moveTo>
                    <a:cubicBezTo>
                      <a:pt x="113874" y="1236440"/>
                      <a:pt x="1488093" y="0"/>
                      <a:pt x="3108246" y="56974"/>
                    </a:cubicBezTo>
                    <a:cubicBezTo>
                      <a:pt x="4728399" y="113948"/>
                      <a:pt x="6012369" y="1443867"/>
                      <a:pt x="6012365" y="3065022"/>
                    </a:cubicBezTo>
                  </a:path>
                </a:pathLst>
              </a:custGeom>
              <a:ln w="25400">
                <a:gradFill flip="none" rotWithShape="1">
                  <a:gsLst>
                    <a:gs pos="84000">
                      <a:srgbClr val="F8F8F8">
                        <a:alpha val="0"/>
                      </a:srgbClr>
                    </a:gs>
                    <a:gs pos="41000">
                      <a:srgbClr val="F8F8F8">
                        <a:alpha val="44000"/>
                      </a:srgbClr>
                    </a:gs>
                    <a:gs pos="88000">
                      <a:srgbClr val="F8F8F8">
                        <a:alpha val="0"/>
                      </a:srgb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</p:grpSp>
        <p:cxnSp>
          <p:nvCxnSpPr>
            <p:cNvPr id="6" name="Straight Connector 8"/>
            <p:cNvCxnSpPr/>
            <p:nvPr userDrawn="1"/>
          </p:nvCxnSpPr>
          <p:spPr bwMode="grayWhite">
            <a:xfrm rot="18120000" flipH="1">
              <a:off x="2718288" y="2106345"/>
              <a:ext cx="3999708" cy="2492654"/>
            </a:xfrm>
            <a:prstGeom prst="line">
              <a:avLst/>
            </a:prstGeom>
            <a:ln w="50800">
              <a:gradFill flip="none" rotWithShape="1">
                <a:gsLst>
                  <a:gs pos="10000">
                    <a:srgbClr val="FFFFFF">
                      <a:alpha val="0"/>
                    </a:srgbClr>
                  </a:gs>
                  <a:gs pos="50000">
                    <a:srgbClr val="F8F8F8">
                      <a:alpha val="60000"/>
                    </a:srgbClr>
                  </a:gs>
                  <a:gs pos="90000">
                    <a:srgbClr val="DDDDDD">
                      <a:alpha val="0"/>
                    </a:srgbClr>
                  </a:gs>
                </a:gsLst>
                <a:lin ang="2700000" scaled="1"/>
                <a:tileRect/>
              </a:gradFill>
              <a:miter lim="800000"/>
            </a:ln>
            <a:effectLst>
              <a:glow rad="63500">
                <a:srgbClr val="FFFFFF">
                  <a:alpha val="3922"/>
                </a:srgb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" name="Group 38"/>
            <p:cNvGrpSpPr>
              <a:grpSpLocks/>
            </p:cNvGrpSpPr>
            <p:nvPr userDrawn="1"/>
          </p:nvGrpSpPr>
          <p:grpSpPr bwMode="auto">
            <a:xfrm>
              <a:off x="3730877" y="1536192"/>
              <a:ext cx="2721357" cy="3879656"/>
              <a:chOff x="3730877" y="1536192"/>
              <a:chExt cx="2721357" cy="3879656"/>
            </a:xfrm>
          </p:grpSpPr>
          <p:sp>
            <p:nvSpPr>
              <p:cNvPr id="17" name="Freeform 19"/>
              <p:cNvSpPr/>
              <p:nvPr userDrawn="1"/>
            </p:nvSpPr>
            <p:spPr bwMode="grayWhite">
              <a:xfrm>
                <a:off x="4388453" y="1629422"/>
                <a:ext cx="2059093" cy="3405426"/>
              </a:xfrm>
              <a:custGeom>
                <a:avLst/>
                <a:gdLst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2" fmla="*/ 2990088 w 5980176"/>
                  <a:gd name="connsiteY2" fmla="*/ 3023616 h 6047232"/>
                  <a:gd name="connsiteX3" fmla="*/ 3722577 w 5980176"/>
                  <a:gd name="connsiteY3" fmla="*/ 92129 h 6047232"/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0" fmla="*/ 0 w 2374787"/>
                  <a:gd name="connsiteY0" fmla="*/ 0 h 3196607"/>
                  <a:gd name="connsiteX1" fmla="*/ 2246083 w 2374787"/>
                  <a:gd name="connsiteY1" fmla="*/ 3196607 h 3196607"/>
                  <a:gd name="connsiteX2" fmla="*/ 0 w 2374787"/>
                  <a:gd name="connsiteY2" fmla="*/ 0 h 3196607"/>
                  <a:gd name="connsiteX0" fmla="*/ 0 w 2374787"/>
                  <a:gd name="connsiteY0" fmla="*/ 0 h 3196607"/>
                  <a:gd name="connsiteX1" fmla="*/ 2246083 w 2374787"/>
                  <a:gd name="connsiteY1" fmla="*/ 3196607 h 3196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374787" h="3196607" stroke="0" extrusionOk="0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  <a:lnTo>
                      <a:pt x="0" y="0"/>
                    </a:lnTo>
                    <a:close/>
                  </a:path>
                  <a:path w="2374787" h="3196607" fill="none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</a:path>
                </a:pathLst>
              </a:custGeom>
              <a:ln w="63500" cmpd="sng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2000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52000"/>
                      </a:srgbClr>
                    </a:gs>
                    <a:gs pos="80000">
                      <a:srgbClr val="F8F8F8">
                        <a:alpha val="13000"/>
                      </a:srgbClr>
                    </a:gs>
                    <a:gs pos="100000">
                      <a:srgbClr val="DDDDDD">
                        <a:alpha val="0"/>
                      </a:srgbClr>
                    </a:gs>
                  </a:gsLst>
                  <a:lin ang="2700000" scaled="1"/>
                  <a:tileRect/>
                </a:gradFill>
                <a:miter lim="800000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18" name="Freeform 20"/>
              <p:cNvSpPr/>
              <p:nvPr userDrawn="1"/>
            </p:nvSpPr>
            <p:spPr bwMode="grayWhite">
              <a:xfrm>
                <a:off x="3730877" y="1536192"/>
                <a:ext cx="2721357" cy="3879656"/>
              </a:xfrm>
              <a:custGeom>
                <a:avLst/>
                <a:gdLst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3" fmla="*/ 3009900 w 6019800"/>
                  <a:gd name="connsiteY3" fmla="*/ 3009900 h 6019800"/>
                  <a:gd name="connsiteX4" fmla="*/ 3009904 w 6019800"/>
                  <a:gd name="connsiteY4" fmla="*/ 0 h 6019800"/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0" fmla="*/ 1 w 3138588"/>
                  <a:gd name="connsiteY0" fmla="*/ 0 h 3682514"/>
                  <a:gd name="connsiteX1" fmla="*/ 2354144 w 3138588"/>
                  <a:gd name="connsiteY1" fmla="*/ 1134402 h 3682514"/>
                  <a:gd name="connsiteX2" fmla="*/ 2933782 w 3138588"/>
                  <a:gd name="connsiteY2" fmla="*/ 3682514 h 3682514"/>
                  <a:gd name="connsiteX3" fmla="*/ 1 w 3138588"/>
                  <a:gd name="connsiteY3" fmla="*/ 0 h 3682514"/>
                  <a:gd name="connsiteX0" fmla="*/ 1 w 3138588"/>
                  <a:gd name="connsiteY0" fmla="*/ 0 h 3682514"/>
                  <a:gd name="connsiteX1" fmla="*/ 2354144 w 3138588"/>
                  <a:gd name="connsiteY1" fmla="*/ 1134402 h 3682514"/>
                  <a:gd name="connsiteX2" fmla="*/ 2933782 w 3138588"/>
                  <a:gd name="connsiteY2" fmla="*/ 3682514 h 3682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138588" h="3682514" stroke="0" extrusionOk="0">
                    <a:moveTo>
                      <a:pt x="1" y="0"/>
                    </a:moveTo>
                    <a:cubicBezTo>
                      <a:pt x="916499" y="1"/>
                      <a:pt x="1783065" y="417577"/>
                      <a:pt x="2354144" y="1134402"/>
                    </a:cubicBezTo>
                    <a:cubicBezTo>
                      <a:pt x="2925223" y="1851227"/>
                      <a:pt x="3138589" y="2789193"/>
                      <a:pt x="2933782" y="3682514"/>
                    </a:cubicBezTo>
                    <a:lnTo>
                      <a:pt x="1" y="0"/>
                    </a:lnTo>
                    <a:close/>
                  </a:path>
                  <a:path w="3138588" h="3682514" fill="none">
                    <a:moveTo>
                      <a:pt x="1" y="0"/>
                    </a:moveTo>
                    <a:cubicBezTo>
                      <a:pt x="916499" y="1"/>
                      <a:pt x="1783065" y="417577"/>
                      <a:pt x="2354144" y="1134402"/>
                    </a:cubicBezTo>
                    <a:cubicBezTo>
                      <a:pt x="2925223" y="1851227"/>
                      <a:pt x="3138589" y="2789193"/>
                      <a:pt x="2933782" y="3682514"/>
                    </a:cubicBezTo>
                  </a:path>
                </a:pathLst>
              </a:custGeom>
              <a:ln w="25400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55000"/>
                      </a:srgbClr>
                    </a:gs>
                    <a:gs pos="100000">
                      <a:srgbClr val="F8F8F8">
                        <a:alpha val="0"/>
                      </a:srgbClr>
                    </a:gs>
                  </a:gsLst>
                  <a:lin ang="27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</p:grpSp>
        <p:grpSp>
          <p:nvGrpSpPr>
            <p:cNvPr id="8" name="Group 39"/>
            <p:cNvGrpSpPr>
              <a:grpSpLocks/>
            </p:cNvGrpSpPr>
            <p:nvPr userDrawn="1"/>
          </p:nvGrpSpPr>
          <p:grpSpPr bwMode="auto">
            <a:xfrm>
              <a:off x="2756586" y="1619763"/>
              <a:ext cx="2892850" cy="3379627"/>
              <a:chOff x="2756587" y="1619763"/>
              <a:chExt cx="2892850" cy="3379627"/>
            </a:xfrm>
          </p:grpSpPr>
          <p:sp>
            <p:nvSpPr>
              <p:cNvPr id="15" name="Freeform 17"/>
              <p:cNvSpPr/>
              <p:nvPr userDrawn="1"/>
            </p:nvSpPr>
            <p:spPr bwMode="grayWhite">
              <a:xfrm flipH="1">
                <a:off x="2774785" y="1709909"/>
                <a:ext cx="2188853" cy="2933686"/>
              </a:xfrm>
              <a:custGeom>
                <a:avLst/>
                <a:gdLst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2" fmla="*/ 2990088 w 5980176"/>
                  <a:gd name="connsiteY2" fmla="*/ 3023616 h 6047232"/>
                  <a:gd name="connsiteX3" fmla="*/ 3722577 w 5980176"/>
                  <a:gd name="connsiteY3" fmla="*/ 92129 h 6047232"/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0" fmla="*/ 0 w 2374789"/>
                  <a:gd name="connsiteY0" fmla="*/ 0 h 3196608"/>
                  <a:gd name="connsiteX1" fmla="*/ 2246083 w 2374789"/>
                  <a:gd name="connsiteY1" fmla="*/ 3196607 h 3196608"/>
                  <a:gd name="connsiteX2" fmla="*/ 0 w 2374789"/>
                  <a:gd name="connsiteY2" fmla="*/ 0 h 3196608"/>
                  <a:gd name="connsiteX0" fmla="*/ 0 w 2374789"/>
                  <a:gd name="connsiteY0" fmla="*/ 0 h 3196608"/>
                  <a:gd name="connsiteX1" fmla="*/ 2246083 w 2374789"/>
                  <a:gd name="connsiteY1" fmla="*/ 3196607 h 31966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374789" h="3196608" stroke="0" extrusionOk="0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  <a:lnTo>
                      <a:pt x="0" y="0"/>
                    </a:lnTo>
                    <a:close/>
                  </a:path>
                  <a:path w="2374789" h="3196608" fill="none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</a:path>
                </a:pathLst>
              </a:custGeom>
              <a:ln w="63500" cmpd="sng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2000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47000"/>
                      </a:srgbClr>
                    </a:gs>
                    <a:gs pos="80000">
                      <a:srgbClr val="F8F8F8">
                        <a:alpha val="13000"/>
                      </a:srgbClr>
                    </a:gs>
                    <a:gs pos="100000">
                      <a:srgbClr val="DDDDDD">
                        <a:alpha val="0"/>
                      </a:srgbClr>
                    </a:gs>
                  </a:gsLst>
                  <a:lin ang="2700000" scaled="1"/>
                  <a:tileRect/>
                </a:gradFill>
                <a:miter lim="800000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16" name="Freeform 18"/>
              <p:cNvSpPr/>
              <p:nvPr userDrawn="1"/>
            </p:nvSpPr>
            <p:spPr bwMode="grayWhite">
              <a:xfrm flipH="1">
                <a:off x="2756587" y="1619763"/>
                <a:ext cx="2892850" cy="3379627"/>
              </a:xfrm>
              <a:custGeom>
                <a:avLst/>
                <a:gdLst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3" fmla="*/ 3009900 w 6019800"/>
                  <a:gd name="connsiteY3" fmla="*/ 3009900 h 6019800"/>
                  <a:gd name="connsiteX4" fmla="*/ 3009904 w 6019800"/>
                  <a:gd name="connsiteY4" fmla="*/ 0 h 6019800"/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0" fmla="*/ 0 w 3138588"/>
                  <a:gd name="connsiteY0" fmla="*/ 0 h 3682514"/>
                  <a:gd name="connsiteX1" fmla="*/ 2354143 w 3138588"/>
                  <a:gd name="connsiteY1" fmla="*/ 1134402 h 3682514"/>
                  <a:gd name="connsiteX2" fmla="*/ 2933781 w 3138588"/>
                  <a:gd name="connsiteY2" fmla="*/ 3682514 h 3682514"/>
                  <a:gd name="connsiteX3" fmla="*/ 0 w 3138588"/>
                  <a:gd name="connsiteY3" fmla="*/ 0 h 3682514"/>
                  <a:gd name="connsiteX0" fmla="*/ 0 w 3138588"/>
                  <a:gd name="connsiteY0" fmla="*/ 0 h 3682514"/>
                  <a:gd name="connsiteX1" fmla="*/ 2354143 w 3138588"/>
                  <a:gd name="connsiteY1" fmla="*/ 1134402 h 3682514"/>
                  <a:gd name="connsiteX2" fmla="*/ 2933781 w 3138588"/>
                  <a:gd name="connsiteY2" fmla="*/ 3682514 h 3682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138588" h="3682514" stroke="0" extrusionOk="0">
                    <a:moveTo>
                      <a:pt x="0" y="0"/>
                    </a:moveTo>
                    <a:cubicBezTo>
                      <a:pt x="916498" y="1"/>
                      <a:pt x="1783064" y="417577"/>
                      <a:pt x="2354143" y="1134402"/>
                    </a:cubicBezTo>
                    <a:cubicBezTo>
                      <a:pt x="2925222" y="1851227"/>
                      <a:pt x="3138588" y="2789193"/>
                      <a:pt x="2933781" y="3682514"/>
                    </a:cubicBezTo>
                    <a:lnTo>
                      <a:pt x="0" y="0"/>
                    </a:lnTo>
                    <a:close/>
                  </a:path>
                  <a:path w="3138588" h="3682514" fill="none">
                    <a:moveTo>
                      <a:pt x="0" y="0"/>
                    </a:moveTo>
                    <a:cubicBezTo>
                      <a:pt x="916498" y="1"/>
                      <a:pt x="1783064" y="417577"/>
                      <a:pt x="2354143" y="1134402"/>
                    </a:cubicBezTo>
                    <a:cubicBezTo>
                      <a:pt x="2925222" y="1851227"/>
                      <a:pt x="3138588" y="2789193"/>
                      <a:pt x="2933781" y="3682514"/>
                    </a:cubicBezTo>
                  </a:path>
                </a:pathLst>
              </a:custGeom>
              <a:ln w="28575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43000"/>
                      </a:srgbClr>
                    </a:gs>
                    <a:gs pos="100000">
                      <a:srgbClr val="F8F8F8">
                        <a:alpha val="0"/>
                      </a:srgbClr>
                    </a:gs>
                  </a:gsLst>
                  <a:lin ang="27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</p:grpSp>
        <p:grpSp>
          <p:nvGrpSpPr>
            <p:cNvPr id="9" name="Group 37"/>
            <p:cNvGrpSpPr>
              <a:grpSpLocks/>
            </p:cNvGrpSpPr>
            <p:nvPr userDrawn="1"/>
          </p:nvGrpSpPr>
          <p:grpSpPr bwMode="auto">
            <a:xfrm>
              <a:off x="3126248" y="615248"/>
              <a:ext cx="3325881" cy="2834631"/>
              <a:chOff x="3126249" y="615248"/>
              <a:chExt cx="3325881" cy="2834631"/>
            </a:xfrm>
          </p:grpSpPr>
          <p:sp>
            <p:nvSpPr>
              <p:cNvPr id="13" name="Freeform 15"/>
              <p:cNvSpPr/>
              <p:nvPr userDrawn="1"/>
            </p:nvSpPr>
            <p:spPr bwMode="grayWhite">
              <a:xfrm rot="13693869" flipH="1">
                <a:off x="3845802" y="929727"/>
                <a:ext cx="2144802" cy="2887031"/>
              </a:xfrm>
              <a:custGeom>
                <a:avLst/>
                <a:gdLst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2" fmla="*/ 2990088 w 5980176"/>
                  <a:gd name="connsiteY2" fmla="*/ 3023616 h 6047232"/>
                  <a:gd name="connsiteX3" fmla="*/ 3722577 w 5980176"/>
                  <a:gd name="connsiteY3" fmla="*/ 92129 h 6047232"/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0" fmla="*/ 0 w 2374788"/>
                  <a:gd name="connsiteY0" fmla="*/ 0 h 3196606"/>
                  <a:gd name="connsiteX1" fmla="*/ 2246083 w 2374788"/>
                  <a:gd name="connsiteY1" fmla="*/ 3196607 h 3196606"/>
                  <a:gd name="connsiteX2" fmla="*/ 0 w 2374788"/>
                  <a:gd name="connsiteY2" fmla="*/ 0 h 3196606"/>
                  <a:gd name="connsiteX0" fmla="*/ 0 w 2374788"/>
                  <a:gd name="connsiteY0" fmla="*/ 0 h 3196606"/>
                  <a:gd name="connsiteX1" fmla="*/ 2246083 w 2374788"/>
                  <a:gd name="connsiteY1" fmla="*/ 3196607 h 31966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374788" h="3196606" stroke="0" extrusionOk="0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  <a:lnTo>
                      <a:pt x="0" y="0"/>
                    </a:lnTo>
                    <a:close/>
                  </a:path>
                  <a:path w="2374788" h="3196606" fill="none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</a:path>
                </a:pathLst>
              </a:custGeom>
              <a:ln w="63500" cmpd="sng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2000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65000"/>
                      </a:srgbClr>
                    </a:gs>
                    <a:gs pos="80000">
                      <a:srgbClr val="F8F8F8">
                        <a:alpha val="13000"/>
                      </a:srgbClr>
                    </a:gs>
                    <a:gs pos="100000">
                      <a:srgbClr val="DDDDDD">
                        <a:alpha val="0"/>
                      </a:srgbClr>
                    </a:gs>
                  </a:gsLst>
                  <a:lin ang="2700000" scaled="1"/>
                  <a:tileRect/>
                </a:gradFill>
                <a:miter lim="800000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14" name="Freeform 16"/>
              <p:cNvSpPr/>
              <p:nvPr userDrawn="1"/>
            </p:nvSpPr>
            <p:spPr bwMode="grayWhite">
              <a:xfrm rot="13693869" flipH="1">
                <a:off x="3371874" y="369623"/>
                <a:ext cx="2834631" cy="3325881"/>
              </a:xfrm>
              <a:custGeom>
                <a:avLst/>
                <a:gdLst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3" fmla="*/ 3009900 w 6019800"/>
                  <a:gd name="connsiteY3" fmla="*/ 3009900 h 6019800"/>
                  <a:gd name="connsiteX4" fmla="*/ 3009904 w 6019800"/>
                  <a:gd name="connsiteY4" fmla="*/ 0 h 6019800"/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0" fmla="*/ 0 w 3138588"/>
                  <a:gd name="connsiteY0" fmla="*/ 0 h 3682514"/>
                  <a:gd name="connsiteX1" fmla="*/ 2354143 w 3138588"/>
                  <a:gd name="connsiteY1" fmla="*/ 1134402 h 3682514"/>
                  <a:gd name="connsiteX2" fmla="*/ 2933781 w 3138588"/>
                  <a:gd name="connsiteY2" fmla="*/ 3682514 h 3682514"/>
                  <a:gd name="connsiteX3" fmla="*/ 0 w 3138588"/>
                  <a:gd name="connsiteY3" fmla="*/ 0 h 3682514"/>
                  <a:gd name="connsiteX0" fmla="*/ 0 w 3138588"/>
                  <a:gd name="connsiteY0" fmla="*/ 0 h 3682514"/>
                  <a:gd name="connsiteX1" fmla="*/ 2354143 w 3138588"/>
                  <a:gd name="connsiteY1" fmla="*/ 1134402 h 3682514"/>
                  <a:gd name="connsiteX2" fmla="*/ 2933781 w 3138588"/>
                  <a:gd name="connsiteY2" fmla="*/ 3682514 h 3682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138588" h="3682514" stroke="0" extrusionOk="0">
                    <a:moveTo>
                      <a:pt x="0" y="0"/>
                    </a:moveTo>
                    <a:cubicBezTo>
                      <a:pt x="916498" y="1"/>
                      <a:pt x="1783064" y="417577"/>
                      <a:pt x="2354143" y="1134402"/>
                    </a:cubicBezTo>
                    <a:cubicBezTo>
                      <a:pt x="2925222" y="1851227"/>
                      <a:pt x="3138588" y="2789193"/>
                      <a:pt x="2933781" y="3682514"/>
                    </a:cubicBezTo>
                    <a:lnTo>
                      <a:pt x="0" y="0"/>
                    </a:lnTo>
                    <a:close/>
                  </a:path>
                  <a:path w="3138588" h="3682514" fill="none">
                    <a:moveTo>
                      <a:pt x="0" y="0"/>
                    </a:moveTo>
                    <a:cubicBezTo>
                      <a:pt x="916498" y="1"/>
                      <a:pt x="1783064" y="417577"/>
                      <a:pt x="2354143" y="1134402"/>
                    </a:cubicBezTo>
                    <a:cubicBezTo>
                      <a:pt x="2925222" y="1851227"/>
                      <a:pt x="3138588" y="2789193"/>
                      <a:pt x="2933781" y="3682514"/>
                    </a:cubicBezTo>
                  </a:path>
                </a:pathLst>
              </a:custGeom>
              <a:ln w="25400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46000"/>
                      </a:srgbClr>
                    </a:gs>
                    <a:gs pos="100000">
                      <a:srgbClr val="F8F8F8">
                        <a:alpha val="0"/>
                      </a:srgbClr>
                    </a:gs>
                  </a:gsLst>
                  <a:lin ang="27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</p:grpSp>
        <p:grpSp>
          <p:nvGrpSpPr>
            <p:cNvPr id="10" name="Group 36"/>
            <p:cNvGrpSpPr>
              <a:grpSpLocks/>
            </p:cNvGrpSpPr>
            <p:nvPr userDrawn="1"/>
          </p:nvGrpSpPr>
          <p:grpSpPr bwMode="auto">
            <a:xfrm>
              <a:off x="2490231" y="1369960"/>
              <a:ext cx="4781177" cy="4074972"/>
              <a:chOff x="2490231" y="1369960"/>
              <a:chExt cx="4781177" cy="4074972"/>
            </a:xfrm>
          </p:grpSpPr>
          <p:sp>
            <p:nvSpPr>
              <p:cNvPr id="11" name="Freeform 13"/>
              <p:cNvSpPr/>
              <p:nvPr userDrawn="1"/>
            </p:nvSpPr>
            <p:spPr bwMode="grayWhite">
              <a:xfrm rot="13693869" flipH="1">
                <a:off x="3524638" y="1822044"/>
                <a:ext cx="3083296" cy="4150302"/>
              </a:xfrm>
              <a:custGeom>
                <a:avLst/>
                <a:gdLst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2" fmla="*/ 2990088 w 5980176"/>
                  <a:gd name="connsiteY2" fmla="*/ 3023616 h 6047232"/>
                  <a:gd name="connsiteX3" fmla="*/ 3722577 w 5980176"/>
                  <a:gd name="connsiteY3" fmla="*/ 92129 h 6047232"/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0" fmla="*/ 0 w 2374788"/>
                  <a:gd name="connsiteY0" fmla="*/ 0 h 3196607"/>
                  <a:gd name="connsiteX1" fmla="*/ 2246083 w 2374788"/>
                  <a:gd name="connsiteY1" fmla="*/ 3196607 h 3196607"/>
                  <a:gd name="connsiteX2" fmla="*/ 0 w 2374788"/>
                  <a:gd name="connsiteY2" fmla="*/ 0 h 3196607"/>
                  <a:gd name="connsiteX0" fmla="*/ 0 w 2374788"/>
                  <a:gd name="connsiteY0" fmla="*/ 0 h 3196607"/>
                  <a:gd name="connsiteX1" fmla="*/ 2246083 w 2374788"/>
                  <a:gd name="connsiteY1" fmla="*/ 3196607 h 3196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374788" h="3196607" stroke="0" extrusionOk="0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  <a:lnTo>
                      <a:pt x="0" y="0"/>
                    </a:lnTo>
                    <a:close/>
                  </a:path>
                  <a:path w="2374788" h="3196607" fill="none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</a:path>
                </a:pathLst>
              </a:custGeom>
              <a:ln w="63500" cmpd="sng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2000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47000"/>
                      </a:srgbClr>
                    </a:gs>
                    <a:gs pos="80000">
                      <a:srgbClr val="F8F8F8">
                        <a:alpha val="13000"/>
                      </a:srgbClr>
                    </a:gs>
                    <a:gs pos="100000">
                      <a:srgbClr val="DDDDDD">
                        <a:alpha val="0"/>
                      </a:srgbClr>
                    </a:gs>
                  </a:gsLst>
                  <a:lin ang="2700000" scaled="1"/>
                  <a:tileRect/>
                </a:gradFill>
                <a:miter lim="800000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dirty="0"/>
              </a:p>
            </p:txBody>
          </p:sp>
          <p:sp>
            <p:nvSpPr>
              <p:cNvPr id="12" name="Freeform 14"/>
              <p:cNvSpPr/>
              <p:nvPr userDrawn="1"/>
            </p:nvSpPr>
            <p:spPr bwMode="grayWhite">
              <a:xfrm rot="13693869" flipH="1">
                <a:off x="2843334" y="1016857"/>
                <a:ext cx="4074972" cy="4781177"/>
              </a:xfrm>
              <a:custGeom>
                <a:avLst/>
                <a:gdLst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3" fmla="*/ 3009900 w 6019800"/>
                  <a:gd name="connsiteY3" fmla="*/ 3009900 h 6019800"/>
                  <a:gd name="connsiteX4" fmla="*/ 3009904 w 6019800"/>
                  <a:gd name="connsiteY4" fmla="*/ 0 h 6019800"/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0" fmla="*/ 0 w 3138588"/>
                  <a:gd name="connsiteY0" fmla="*/ 0 h 3682514"/>
                  <a:gd name="connsiteX1" fmla="*/ 2354143 w 3138588"/>
                  <a:gd name="connsiteY1" fmla="*/ 1134402 h 3682514"/>
                  <a:gd name="connsiteX2" fmla="*/ 2933781 w 3138588"/>
                  <a:gd name="connsiteY2" fmla="*/ 3682514 h 3682514"/>
                  <a:gd name="connsiteX3" fmla="*/ 0 w 3138588"/>
                  <a:gd name="connsiteY3" fmla="*/ 0 h 3682514"/>
                  <a:gd name="connsiteX0" fmla="*/ 0 w 3138588"/>
                  <a:gd name="connsiteY0" fmla="*/ 0 h 3682514"/>
                  <a:gd name="connsiteX1" fmla="*/ 2354143 w 3138588"/>
                  <a:gd name="connsiteY1" fmla="*/ 1134402 h 3682514"/>
                  <a:gd name="connsiteX2" fmla="*/ 2933781 w 3138588"/>
                  <a:gd name="connsiteY2" fmla="*/ 3682514 h 3682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138588" h="3682514" stroke="0" extrusionOk="0">
                    <a:moveTo>
                      <a:pt x="0" y="0"/>
                    </a:moveTo>
                    <a:cubicBezTo>
                      <a:pt x="916498" y="1"/>
                      <a:pt x="1783064" y="417577"/>
                      <a:pt x="2354143" y="1134402"/>
                    </a:cubicBezTo>
                    <a:cubicBezTo>
                      <a:pt x="2925222" y="1851227"/>
                      <a:pt x="3138588" y="2789193"/>
                      <a:pt x="2933781" y="3682514"/>
                    </a:cubicBezTo>
                    <a:lnTo>
                      <a:pt x="0" y="0"/>
                    </a:lnTo>
                    <a:close/>
                  </a:path>
                  <a:path w="3138588" h="3682514" fill="none">
                    <a:moveTo>
                      <a:pt x="0" y="0"/>
                    </a:moveTo>
                    <a:cubicBezTo>
                      <a:pt x="916498" y="1"/>
                      <a:pt x="1783064" y="417577"/>
                      <a:pt x="2354143" y="1134402"/>
                    </a:cubicBezTo>
                    <a:cubicBezTo>
                      <a:pt x="2925222" y="1851227"/>
                      <a:pt x="3138588" y="2789193"/>
                      <a:pt x="2933781" y="3682514"/>
                    </a:cubicBezTo>
                  </a:path>
                </a:pathLst>
              </a:custGeom>
              <a:ln w="31750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35000"/>
                      </a:srgbClr>
                    </a:gs>
                    <a:gs pos="100000">
                      <a:srgbClr val="F8F8F8">
                        <a:alpha val="0"/>
                      </a:srgbClr>
                    </a:gs>
                  </a:gsLst>
                  <a:lin ang="27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</p:grpSp>
      </p:grpSp>
      <p:pic>
        <p:nvPicPr>
          <p:cNvPr id="21" name="Picture 230" descr="sta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gray">
          <a:xfrm>
            <a:off x="4648200" y="4419600"/>
            <a:ext cx="89535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16152" y="1069848"/>
            <a:ext cx="7470648" cy="1470025"/>
          </a:xfrm>
        </p:spPr>
        <p:txBody>
          <a:bodyPr>
            <a:noAutofit/>
          </a:bodyPr>
          <a:lstStyle>
            <a:lvl1pPr algn="r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black">
          <a:xfrm>
            <a:off x="2743200" y="384048"/>
            <a:ext cx="5943600" cy="612648"/>
          </a:xfrm>
        </p:spPr>
        <p:txBody>
          <a:bodyPr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2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579D0A-58D3-417A-B714-8123B26577AB}" type="datetime1">
              <a:rPr lang="en-US"/>
              <a:pPr>
                <a:defRPr/>
              </a:pPr>
              <a:t>10/17/2023</a:t>
            </a:fld>
            <a:endParaRPr lang="en-US"/>
          </a:p>
        </p:txBody>
      </p:sp>
      <p:sp>
        <p:nvSpPr>
          <p:cNvPr id="2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МОУ "Чойская СОШ" Атаманова И.В.</a:t>
            </a:r>
            <a:endParaRPr lang="en-US"/>
          </a:p>
        </p:txBody>
      </p:sp>
      <p:sp>
        <p:nvSpPr>
          <p:cNvPr id="2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7B4BC9-9D3A-4C88-B85A-F34C375646F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black"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69B7FE-36AD-4675-BDAA-34656340360F}" type="datetime1">
              <a:rPr lang="en-US"/>
              <a:pPr>
                <a:defRPr/>
              </a:pPr>
              <a:t>10/17/2023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МОУ "Чойская СОШ" Атаманова И.В.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D8E7B2-1913-4FE6-BC04-99ADAB79C30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 bwMode="black">
          <a:xfrm>
            <a:off x="7068312" y="356616"/>
            <a:ext cx="1618488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56616"/>
            <a:ext cx="6400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3BC5BD-9F0E-4593-80CD-FA23A8EDAD5D}" type="datetime1">
              <a:rPr lang="en-US"/>
              <a:pPr>
                <a:defRPr/>
              </a:pPr>
              <a:t>10/17/2023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МОУ "Чойская СОШ" Атаманова И.В.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575DE1-3310-467E-94B6-B270764E748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Образец подзаголовка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F4E9FE-D396-4249-8480-9A87566D7F2D}" type="datetime1">
              <a:rPr lang="en-US"/>
              <a:pPr>
                <a:defRPr/>
              </a:pPr>
              <a:t>10/17/2023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МОУ "Чойская СОШ" Атаманова И.В.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EA4045-6BD2-4E8F-964C-C498B1232CF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88720"/>
            <a:ext cx="8229600" cy="49834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C4DEE9-9BFE-4955-8B9C-706076448779}" type="datetime1">
              <a:rPr lang="en-US"/>
              <a:pPr>
                <a:defRPr/>
              </a:pPr>
              <a:t>10/17/2023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МОУ "Чойская СОШ" Атаманова И.В.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613631-44BC-436A-B346-6F3997FA4AE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1"/>
          <p:cNvGrpSpPr>
            <a:grpSpLocks/>
          </p:cNvGrpSpPr>
          <p:nvPr userDrawn="1"/>
        </p:nvGrpSpPr>
        <p:grpSpPr bwMode="auto">
          <a:xfrm rot="-1906589">
            <a:off x="3335338" y="1909763"/>
            <a:ext cx="6021387" cy="4829175"/>
            <a:chOff x="1761807" y="615248"/>
            <a:chExt cx="6021229" cy="4829684"/>
          </a:xfrm>
        </p:grpSpPr>
        <p:grpSp>
          <p:nvGrpSpPr>
            <p:cNvPr id="5" name="Group 42"/>
            <p:cNvGrpSpPr>
              <a:grpSpLocks/>
            </p:cNvGrpSpPr>
            <p:nvPr userDrawn="1"/>
          </p:nvGrpSpPr>
          <p:grpSpPr bwMode="auto">
            <a:xfrm>
              <a:off x="1761807" y="1695712"/>
              <a:ext cx="6021229" cy="3068566"/>
              <a:chOff x="1522575" y="779540"/>
              <a:chExt cx="6021229" cy="3068566"/>
            </a:xfrm>
          </p:grpSpPr>
          <p:sp>
            <p:nvSpPr>
              <p:cNvPr id="19" name="Freeform 21"/>
              <p:cNvSpPr/>
              <p:nvPr userDrawn="1"/>
            </p:nvSpPr>
            <p:spPr bwMode="grayWhite">
              <a:xfrm>
                <a:off x="1531435" y="783084"/>
                <a:ext cx="6012369" cy="3065022"/>
              </a:xfrm>
              <a:custGeom>
                <a:avLst/>
                <a:gdLst>
                  <a:gd name="connsiteX0" fmla="*/ 7435 w 6019800"/>
                  <a:gd name="connsiteY0" fmla="*/ 2798476 h 6019800"/>
                  <a:gd name="connsiteX1" fmla="*/ 3115681 w 6019800"/>
                  <a:gd name="connsiteY1" fmla="*/ 1859 h 6019800"/>
                  <a:gd name="connsiteX2" fmla="*/ 6019800 w 6019800"/>
                  <a:gd name="connsiteY2" fmla="*/ 3009907 h 6019800"/>
                  <a:gd name="connsiteX3" fmla="*/ 3009900 w 6019800"/>
                  <a:gd name="connsiteY3" fmla="*/ 3009900 h 6019800"/>
                  <a:gd name="connsiteX4" fmla="*/ 7435 w 6019800"/>
                  <a:gd name="connsiteY4" fmla="*/ 2798476 h 6019800"/>
                  <a:gd name="connsiteX0" fmla="*/ 7435 w 6019800"/>
                  <a:gd name="connsiteY0" fmla="*/ 2798476 h 6019800"/>
                  <a:gd name="connsiteX1" fmla="*/ 3115681 w 6019800"/>
                  <a:gd name="connsiteY1" fmla="*/ 1859 h 6019800"/>
                  <a:gd name="connsiteX2" fmla="*/ 6019800 w 6019800"/>
                  <a:gd name="connsiteY2" fmla="*/ 3009907 h 6019800"/>
                  <a:gd name="connsiteX0" fmla="*/ 0 w 6012369"/>
                  <a:gd name="connsiteY0" fmla="*/ 2853591 h 3065022"/>
                  <a:gd name="connsiteX1" fmla="*/ 3108246 w 6012369"/>
                  <a:gd name="connsiteY1" fmla="*/ 56974 h 3065022"/>
                  <a:gd name="connsiteX2" fmla="*/ 6012365 w 6012369"/>
                  <a:gd name="connsiteY2" fmla="*/ 3065022 h 3065022"/>
                  <a:gd name="connsiteX3" fmla="*/ 0 w 6012369"/>
                  <a:gd name="connsiteY3" fmla="*/ 2853591 h 3065022"/>
                  <a:gd name="connsiteX0" fmla="*/ 0 w 6012369"/>
                  <a:gd name="connsiteY0" fmla="*/ 2853591 h 3065022"/>
                  <a:gd name="connsiteX1" fmla="*/ 3108246 w 6012369"/>
                  <a:gd name="connsiteY1" fmla="*/ 56974 h 3065022"/>
                  <a:gd name="connsiteX2" fmla="*/ 6012365 w 6012369"/>
                  <a:gd name="connsiteY2" fmla="*/ 3065022 h 3065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012369" h="3065022" stroke="0" extrusionOk="0">
                    <a:moveTo>
                      <a:pt x="0" y="2853591"/>
                    </a:moveTo>
                    <a:cubicBezTo>
                      <a:pt x="113874" y="1236440"/>
                      <a:pt x="1488093" y="0"/>
                      <a:pt x="3108246" y="56974"/>
                    </a:cubicBezTo>
                    <a:cubicBezTo>
                      <a:pt x="4728399" y="113948"/>
                      <a:pt x="6012369" y="1443867"/>
                      <a:pt x="6012365" y="3065022"/>
                    </a:cubicBezTo>
                    <a:lnTo>
                      <a:pt x="0" y="2853591"/>
                    </a:lnTo>
                    <a:close/>
                  </a:path>
                  <a:path w="6012369" h="3065022" fill="none">
                    <a:moveTo>
                      <a:pt x="0" y="2853591"/>
                    </a:moveTo>
                    <a:cubicBezTo>
                      <a:pt x="113874" y="1236440"/>
                      <a:pt x="1488093" y="0"/>
                      <a:pt x="3108246" y="56974"/>
                    </a:cubicBezTo>
                    <a:cubicBezTo>
                      <a:pt x="4728399" y="113948"/>
                      <a:pt x="6012369" y="1443867"/>
                      <a:pt x="6012365" y="3065022"/>
                    </a:cubicBezTo>
                  </a:path>
                </a:pathLst>
              </a:custGeom>
              <a:ln w="63500" cmpd="sng">
                <a:gradFill flip="none" rotWithShape="1">
                  <a:gsLst>
                    <a:gs pos="91000">
                      <a:srgbClr val="F8F8F8">
                        <a:alpha val="0"/>
                      </a:srgbClr>
                    </a:gs>
                    <a:gs pos="2000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47000"/>
                      </a:srgbClr>
                    </a:gs>
                    <a:gs pos="80000">
                      <a:srgbClr val="F8F8F8">
                        <a:alpha val="13000"/>
                      </a:srgbClr>
                    </a:gs>
                    <a:gs pos="100000">
                      <a:srgbClr val="DDDDDD">
                        <a:alpha val="0"/>
                      </a:srgb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miter lim="800000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  <p:sp>
            <p:nvSpPr>
              <p:cNvPr id="20" name="Freeform 22"/>
              <p:cNvSpPr/>
              <p:nvPr userDrawn="1"/>
            </p:nvSpPr>
            <p:spPr bwMode="grayWhite">
              <a:xfrm>
                <a:off x="1522575" y="779540"/>
                <a:ext cx="6012369" cy="3065022"/>
              </a:xfrm>
              <a:custGeom>
                <a:avLst/>
                <a:gdLst>
                  <a:gd name="connsiteX0" fmla="*/ 7435 w 6019800"/>
                  <a:gd name="connsiteY0" fmla="*/ 2798476 h 6019800"/>
                  <a:gd name="connsiteX1" fmla="*/ 3115681 w 6019800"/>
                  <a:gd name="connsiteY1" fmla="*/ 1859 h 6019800"/>
                  <a:gd name="connsiteX2" fmla="*/ 6019800 w 6019800"/>
                  <a:gd name="connsiteY2" fmla="*/ 3009907 h 6019800"/>
                  <a:gd name="connsiteX3" fmla="*/ 3009900 w 6019800"/>
                  <a:gd name="connsiteY3" fmla="*/ 3009900 h 6019800"/>
                  <a:gd name="connsiteX4" fmla="*/ 7435 w 6019800"/>
                  <a:gd name="connsiteY4" fmla="*/ 2798476 h 6019800"/>
                  <a:gd name="connsiteX0" fmla="*/ 7435 w 6019800"/>
                  <a:gd name="connsiteY0" fmla="*/ 2798476 h 6019800"/>
                  <a:gd name="connsiteX1" fmla="*/ 3115681 w 6019800"/>
                  <a:gd name="connsiteY1" fmla="*/ 1859 h 6019800"/>
                  <a:gd name="connsiteX2" fmla="*/ 6019800 w 6019800"/>
                  <a:gd name="connsiteY2" fmla="*/ 3009907 h 6019800"/>
                  <a:gd name="connsiteX0" fmla="*/ 0 w 6012369"/>
                  <a:gd name="connsiteY0" fmla="*/ 2853591 h 3065022"/>
                  <a:gd name="connsiteX1" fmla="*/ 3108246 w 6012369"/>
                  <a:gd name="connsiteY1" fmla="*/ 56974 h 3065022"/>
                  <a:gd name="connsiteX2" fmla="*/ 6012365 w 6012369"/>
                  <a:gd name="connsiteY2" fmla="*/ 3065022 h 3065022"/>
                  <a:gd name="connsiteX3" fmla="*/ 0 w 6012369"/>
                  <a:gd name="connsiteY3" fmla="*/ 2853591 h 3065022"/>
                  <a:gd name="connsiteX0" fmla="*/ 0 w 6012369"/>
                  <a:gd name="connsiteY0" fmla="*/ 2853591 h 3065022"/>
                  <a:gd name="connsiteX1" fmla="*/ 3108246 w 6012369"/>
                  <a:gd name="connsiteY1" fmla="*/ 56974 h 3065022"/>
                  <a:gd name="connsiteX2" fmla="*/ 6012365 w 6012369"/>
                  <a:gd name="connsiteY2" fmla="*/ 3065022 h 3065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012369" h="3065022" stroke="0" extrusionOk="0">
                    <a:moveTo>
                      <a:pt x="0" y="2853591"/>
                    </a:moveTo>
                    <a:cubicBezTo>
                      <a:pt x="113874" y="1236440"/>
                      <a:pt x="1488093" y="0"/>
                      <a:pt x="3108246" y="56974"/>
                    </a:cubicBezTo>
                    <a:cubicBezTo>
                      <a:pt x="4728399" y="113948"/>
                      <a:pt x="6012369" y="1443867"/>
                      <a:pt x="6012365" y="3065022"/>
                    </a:cubicBezTo>
                    <a:lnTo>
                      <a:pt x="0" y="2853591"/>
                    </a:lnTo>
                    <a:close/>
                  </a:path>
                  <a:path w="6012369" h="3065022" fill="none">
                    <a:moveTo>
                      <a:pt x="0" y="2853591"/>
                    </a:moveTo>
                    <a:cubicBezTo>
                      <a:pt x="113874" y="1236440"/>
                      <a:pt x="1488093" y="0"/>
                      <a:pt x="3108246" y="56974"/>
                    </a:cubicBezTo>
                    <a:cubicBezTo>
                      <a:pt x="4728399" y="113948"/>
                      <a:pt x="6012369" y="1443867"/>
                      <a:pt x="6012365" y="3065022"/>
                    </a:cubicBezTo>
                  </a:path>
                </a:pathLst>
              </a:custGeom>
              <a:ln w="25400">
                <a:gradFill flip="none" rotWithShape="1">
                  <a:gsLst>
                    <a:gs pos="84000">
                      <a:srgbClr val="F8F8F8">
                        <a:alpha val="0"/>
                      </a:srgbClr>
                    </a:gs>
                    <a:gs pos="41000">
                      <a:srgbClr val="F8F8F8">
                        <a:alpha val="44000"/>
                      </a:srgbClr>
                    </a:gs>
                    <a:gs pos="88000">
                      <a:srgbClr val="F8F8F8">
                        <a:alpha val="0"/>
                      </a:srgb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</p:grpSp>
        <p:cxnSp>
          <p:nvCxnSpPr>
            <p:cNvPr id="6" name="Straight Connector 8"/>
            <p:cNvCxnSpPr/>
            <p:nvPr userDrawn="1"/>
          </p:nvCxnSpPr>
          <p:spPr bwMode="grayWhite">
            <a:xfrm rot="18120000" flipH="1">
              <a:off x="2718288" y="2106345"/>
              <a:ext cx="3999708" cy="2492654"/>
            </a:xfrm>
            <a:prstGeom prst="line">
              <a:avLst/>
            </a:prstGeom>
            <a:ln w="50800">
              <a:gradFill flip="none" rotWithShape="1">
                <a:gsLst>
                  <a:gs pos="10000">
                    <a:srgbClr val="FFFFFF">
                      <a:alpha val="0"/>
                    </a:srgbClr>
                  </a:gs>
                  <a:gs pos="50000">
                    <a:srgbClr val="F8F8F8">
                      <a:alpha val="60000"/>
                    </a:srgbClr>
                  </a:gs>
                  <a:gs pos="90000">
                    <a:srgbClr val="DDDDDD">
                      <a:alpha val="0"/>
                    </a:srgbClr>
                  </a:gs>
                </a:gsLst>
                <a:lin ang="2700000" scaled="1"/>
                <a:tileRect/>
              </a:gradFill>
              <a:miter lim="800000"/>
            </a:ln>
            <a:effectLst>
              <a:glow rad="63500">
                <a:srgbClr val="FFFFFF">
                  <a:alpha val="3922"/>
                </a:srgbClr>
              </a:glo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" name="Group 38"/>
            <p:cNvGrpSpPr>
              <a:grpSpLocks/>
            </p:cNvGrpSpPr>
            <p:nvPr userDrawn="1"/>
          </p:nvGrpSpPr>
          <p:grpSpPr bwMode="auto">
            <a:xfrm>
              <a:off x="3730877" y="1536192"/>
              <a:ext cx="2721357" cy="3879656"/>
              <a:chOff x="3730877" y="1536192"/>
              <a:chExt cx="2721357" cy="3879656"/>
            </a:xfrm>
          </p:grpSpPr>
          <p:sp>
            <p:nvSpPr>
              <p:cNvPr id="17" name="Freeform 19"/>
              <p:cNvSpPr/>
              <p:nvPr userDrawn="1"/>
            </p:nvSpPr>
            <p:spPr bwMode="grayWhite">
              <a:xfrm>
                <a:off x="4388453" y="1629422"/>
                <a:ext cx="2059093" cy="3405426"/>
              </a:xfrm>
              <a:custGeom>
                <a:avLst/>
                <a:gdLst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2" fmla="*/ 2990088 w 5980176"/>
                  <a:gd name="connsiteY2" fmla="*/ 3023616 h 6047232"/>
                  <a:gd name="connsiteX3" fmla="*/ 3722577 w 5980176"/>
                  <a:gd name="connsiteY3" fmla="*/ 92129 h 6047232"/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0" fmla="*/ 0 w 2374787"/>
                  <a:gd name="connsiteY0" fmla="*/ 0 h 3196607"/>
                  <a:gd name="connsiteX1" fmla="*/ 2246083 w 2374787"/>
                  <a:gd name="connsiteY1" fmla="*/ 3196607 h 3196607"/>
                  <a:gd name="connsiteX2" fmla="*/ 0 w 2374787"/>
                  <a:gd name="connsiteY2" fmla="*/ 0 h 3196607"/>
                  <a:gd name="connsiteX0" fmla="*/ 0 w 2374787"/>
                  <a:gd name="connsiteY0" fmla="*/ 0 h 3196607"/>
                  <a:gd name="connsiteX1" fmla="*/ 2246083 w 2374787"/>
                  <a:gd name="connsiteY1" fmla="*/ 3196607 h 3196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374787" h="3196607" stroke="0" extrusionOk="0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  <a:lnTo>
                      <a:pt x="0" y="0"/>
                    </a:lnTo>
                    <a:close/>
                  </a:path>
                  <a:path w="2374787" h="3196607" fill="none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</a:path>
                </a:pathLst>
              </a:custGeom>
              <a:ln w="63500" cmpd="sng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2000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52000"/>
                      </a:srgbClr>
                    </a:gs>
                    <a:gs pos="80000">
                      <a:srgbClr val="F8F8F8">
                        <a:alpha val="13000"/>
                      </a:srgbClr>
                    </a:gs>
                    <a:gs pos="100000">
                      <a:srgbClr val="DDDDDD">
                        <a:alpha val="0"/>
                      </a:srgbClr>
                    </a:gs>
                  </a:gsLst>
                  <a:lin ang="2700000" scaled="1"/>
                  <a:tileRect/>
                </a:gradFill>
                <a:miter lim="800000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18" name="Freeform 20"/>
              <p:cNvSpPr/>
              <p:nvPr userDrawn="1"/>
            </p:nvSpPr>
            <p:spPr bwMode="grayWhite">
              <a:xfrm>
                <a:off x="3730877" y="1536192"/>
                <a:ext cx="2721357" cy="3879656"/>
              </a:xfrm>
              <a:custGeom>
                <a:avLst/>
                <a:gdLst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3" fmla="*/ 3009900 w 6019800"/>
                  <a:gd name="connsiteY3" fmla="*/ 3009900 h 6019800"/>
                  <a:gd name="connsiteX4" fmla="*/ 3009904 w 6019800"/>
                  <a:gd name="connsiteY4" fmla="*/ 0 h 6019800"/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0" fmla="*/ 1 w 3138588"/>
                  <a:gd name="connsiteY0" fmla="*/ 0 h 3682514"/>
                  <a:gd name="connsiteX1" fmla="*/ 2354144 w 3138588"/>
                  <a:gd name="connsiteY1" fmla="*/ 1134402 h 3682514"/>
                  <a:gd name="connsiteX2" fmla="*/ 2933782 w 3138588"/>
                  <a:gd name="connsiteY2" fmla="*/ 3682514 h 3682514"/>
                  <a:gd name="connsiteX3" fmla="*/ 1 w 3138588"/>
                  <a:gd name="connsiteY3" fmla="*/ 0 h 3682514"/>
                  <a:gd name="connsiteX0" fmla="*/ 1 w 3138588"/>
                  <a:gd name="connsiteY0" fmla="*/ 0 h 3682514"/>
                  <a:gd name="connsiteX1" fmla="*/ 2354144 w 3138588"/>
                  <a:gd name="connsiteY1" fmla="*/ 1134402 h 3682514"/>
                  <a:gd name="connsiteX2" fmla="*/ 2933782 w 3138588"/>
                  <a:gd name="connsiteY2" fmla="*/ 3682514 h 3682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138588" h="3682514" stroke="0" extrusionOk="0">
                    <a:moveTo>
                      <a:pt x="1" y="0"/>
                    </a:moveTo>
                    <a:cubicBezTo>
                      <a:pt x="916499" y="1"/>
                      <a:pt x="1783065" y="417577"/>
                      <a:pt x="2354144" y="1134402"/>
                    </a:cubicBezTo>
                    <a:cubicBezTo>
                      <a:pt x="2925223" y="1851227"/>
                      <a:pt x="3138589" y="2789193"/>
                      <a:pt x="2933782" y="3682514"/>
                    </a:cubicBezTo>
                    <a:lnTo>
                      <a:pt x="1" y="0"/>
                    </a:lnTo>
                    <a:close/>
                  </a:path>
                  <a:path w="3138588" h="3682514" fill="none">
                    <a:moveTo>
                      <a:pt x="1" y="0"/>
                    </a:moveTo>
                    <a:cubicBezTo>
                      <a:pt x="916499" y="1"/>
                      <a:pt x="1783065" y="417577"/>
                      <a:pt x="2354144" y="1134402"/>
                    </a:cubicBezTo>
                    <a:cubicBezTo>
                      <a:pt x="2925223" y="1851227"/>
                      <a:pt x="3138589" y="2789193"/>
                      <a:pt x="2933782" y="3682514"/>
                    </a:cubicBezTo>
                  </a:path>
                </a:pathLst>
              </a:custGeom>
              <a:ln w="25400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55000"/>
                      </a:srgbClr>
                    </a:gs>
                    <a:gs pos="100000">
                      <a:srgbClr val="F8F8F8">
                        <a:alpha val="0"/>
                      </a:srgbClr>
                    </a:gs>
                  </a:gsLst>
                  <a:lin ang="27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</p:grpSp>
        <p:grpSp>
          <p:nvGrpSpPr>
            <p:cNvPr id="8" name="Group 39"/>
            <p:cNvGrpSpPr>
              <a:grpSpLocks/>
            </p:cNvGrpSpPr>
            <p:nvPr userDrawn="1"/>
          </p:nvGrpSpPr>
          <p:grpSpPr bwMode="auto">
            <a:xfrm>
              <a:off x="2756586" y="1619763"/>
              <a:ext cx="2892850" cy="3379627"/>
              <a:chOff x="2756587" y="1619763"/>
              <a:chExt cx="2892850" cy="3379627"/>
            </a:xfrm>
          </p:grpSpPr>
          <p:sp>
            <p:nvSpPr>
              <p:cNvPr id="15" name="Freeform 17"/>
              <p:cNvSpPr/>
              <p:nvPr userDrawn="1"/>
            </p:nvSpPr>
            <p:spPr bwMode="grayWhite">
              <a:xfrm flipH="1">
                <a:off x="2774785" y="1709909"/>
                <a:ext cx="2188853" cy="2933686"/>
              </a:xfrm>
              <a:custGeom>
                <a:avLst/>
                <a:gdLst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2" fmla="*/ 2990088 w 5980176"/>
                  <a:gd name="connsiteY2" fmla="*/ 3023616 h 6047232"/>
                  <a:gd name="connsiteX3" fmla="*/ 3722577 w 5980176"/>
                  <a:gd name="connsiteY3" fmla="*/ 92129 h 6047232"/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0" fmla="*/ 0 w 2374789"/>
                  <a:gd name="connsiteY0" fmla="*/ 0 h 3196608"/>
                  <a:gd name="connsiteX1" fmla="*/ 2246083 w 2374789"/>
                  <a:gd name="connsiteY1" fmla="*/ 3196607 h 3196608"/>
                  <a:gd name="connsiteX2" fmla="*/ 0 w 2374789"/>
                  <a:gd name="connsiteY2" fmla="*/ 0 h 3196608"/>
                  <a:gd name="connsiteX0" fmla="*/ 0 w 2374789"/>
                  <a:gd name="connsiteY0" fmla="*/ 0 h 3196608"/>
                  <a:gd name="connsiteX1" fmla="*/ 2246083 w 2374789"/>
                  <a:gd name="connsiteY1" fmla="*/ 3196607 h 31966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374789" h="3196608" stroke="0" extrusionOk="0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  <a:lnTo>
                      <a:pt x="0" y="0"/>
                    </a:lnTo>
                    <a:close/>
                  </a:path>
                  <a:path w="2374789" h="3196608" fill="none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</a:path>
                </a:pathLst>
              </a:custGeom>
              <a:ln w="63500" cmpd="sng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2000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47000"/>
                      </a:srgbClr>
                    </a:gs>
                    <a:gs pos="80000">
                      <a:srgbClr val="F8F8F8">
                        <a:alpha val="13000"/>
                      </a:srgbClr>
                    </a:gs>
                    <a:gs pos="100000">
                      <a:srgbClr val="DDDDDD">
                        <a:alpha val="0"/>
                      </a:srgbClr>
                    </a:gs>
                  </a:gsLst>
                  <a:lin ang="2700000" scaled="1"/>
                  <a:tileRect/>
                </a:gradFill>
                <a:miter lim="800000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16" name="Freeform 18"/>
              <p:cNvSpPr/>
              <p:nvPr userDrawn="1"/>
            </p:nvSpPr>
            <p:spPr bwMode="grayWhite">
              <a:xfrm flipH="1">
                <a:off x="2756587" y="1619763"/>
                <a:ext cx="2892850" cy="3379627"/>
              </a:xfrm>
              <a:custGeom>
                <a:avLst/>
                <a:gdLst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3" fmla="*/ 3009900 w 6019800"/>
                  <a:gd name="connsiteY3" fmla="*/ 3009900 h 6019800"/>
                  <a:gd name="connsiteX4" fmla="*/ 3009904 w 6019800"/>
                  <a:gd name="connsiteY4" fmla="*/ 0 h 6019800"/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0" fmla="*/ 0 w 3138588"/>
                  <a:gd name="connsiteY0" fmla="*/ 0 h 3682514"/>
                  <a:gd name="connsiteX1" fmla="*/ 2354143 w 3138588"/>
                  <a:gd name="connsiteY1" fmla="*/ 1134402 h 3682514"/>
                  <a:gd name="connsiteX2" fmla="*/ 2933781 w 3138588"/>
                  <a:gd name="connsiteY2" fmla="*/ 3682514 h 3682514"/>
                  <a:gd name="connsiteX3" fmla="*/ 0 w 3138588"/>
                  <a:gd name="connsiteY3" fmla="*/ 0 h 3682514"/>
                  <a:gd name="connsiteX0" fmla="*/ 0 w 3138588"/>
                  <a:gd name="connsiteY0" fmla="*/ 0 h 3682514"/>
                  <a:gd name="connsiteX1" fmla="*/ 2354143 w 3138588"/>
                  <a:gd name="connsiteY1" fmla="*/ 1134402 h 3682514"/>
                  <a:gd name="connsiteX2" fmla="*/ 2933781 w 3138588"/>
                  <a:gd name="connsiteY2" fmla="*/ 3682514 h 3682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138588" h="3682514" stroke="0" extrusionOk="0">
                    <a:moveTo>
                      <a:pt x="0" y="0"/>
                    </a:moveTo>
                    <a:cubicBezTo>
                      <a:pt x="916498" y="1"/>
                      <a:pt x="1783064" y="417577"/>
                      <a:pt x="2354143" y="1134402"/>
                    </a:cubicBezTo>
                    <a:cubicBezTo>
                      <a:pt x="2925222" y="1851227"/>
                      <a:pt x="3138588" y="2789193"/>
                      <a:pt x="2933781" y="3682514"/>
                    </a:cubicBezTo>
                    <a:lnTo>
                      <a:pt x="0" y="0"/>
                    </a:lnTo>
                    <a:close/>
                  </a:path>
                  <a:path w="3138588" h="3682514" fill="none">
                    <a:moveTo>
                      <a:pt x="0" y="0"/>
                    </a:moveTo>
                    <a:cubicBezTo>
                      <a:pt x="916498" y="1"/>
                      <a:pt x="1783064" y="417577"/>
                      <a:pt x="2354143" y="1134402"/>
                    </a:cubicBezTo>
                    <a:cubicBezTo>
                      <a:pt x="2925222" y="1851227"/>
                      <a:pt x="3138588" y="2789193"/>
                      <a:pt x="2933781" y="3682514"/>
                    </a:cubicBezTo>
                  </a:path>
                </a:pathLst>
              </a:custGeom>
              <a:ln w="28575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43000"/>
                      </a:srgbClr>
                    </a:gs>
                    <a:gs pos="100000">
                      <a:srgbClr val="F8F8F8">
                        <a:alpha val="0"/>
                      </a:srgbClr>
                    </a:gs>
                  </a:gsLst>
                  <a:lin ang="27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</p:grpSp>
        <p:grpSp>
          <p:nvGrpSpPr>
            <p:cNvPr id="9" name="Group 37"/>
            <p:cNvGrpSpPr>
              <a:grpSpLocks/>
            </p:cNvGrpSpPr>
            <p:nvPr userDrawn="1"/>
          </p:nvGrpSpPr>
          <p:grpSpPr bwMode="auto">
            <a:xfrm>
              <a:off x="3126248" y="615248"/>
              <a:ext cx="3325881" cy="2834631"/>
              <a:chOff x="3126249" y="615248"/>
              <a:chExt cx="3325881" cy="2834631"/>
            </a:xfrm>
          </p:grpSpPr>
          <p:sp>
            <p:nvSpPr>
              <p:cNvPr id="13" name="Freeform 15"/>
              <p:cNvSpPr/>
              <p:nvPr userDrawn="1"/>
            </p:nvSpPr>
            <p:spPr bwMode="grayWhite">
              <a:xfrm rot="13693869" flipH="1">
                <a:off x="3845802" y="929727"/>
                <a:ext cx="2144802" cy="2887031"/>
              </a:xfrm>
              <a:custGeom>
                <a:avLst/>
                <a:gdLst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2" fmla="*/ 2990088 w 5980176"/>
                  <a:gd name="connsiteY2" fmla="*/ 3023616 h 6047232"/>
                  <a:gd name="connsiteX3" fmla="*/ 3722577 w 5980176"/>
                  <a:gd name="connsiteY3" fmla="*/ 92129 h 6047232"/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0" fmla="*/ 0 w 2374788"/>
                  <a:gd name="connsiteY0" fmla="*/ 0 h 3196606"/>
                  <a:gd name="connsiteX1" fmla="*/ 2246083 w 2374788"/>
                  <a:gd name="connsiteY1" fmla="*/ 3196607 h 3196606"/>
                  <a:gd name="connsiteX2" fmla="*/ 0 w 2374788"/>
                  <a:gd name="connsiteY2" fmla="*/ 0 h 3196606"/>
                  <a:gd name="connsiteX0" fmla="*/ 0 w 2374788"/>
                  <a:gd name="connsiteY0" fmla="*/ 0 h 3196606"/>
                  <a:gd name="connsiteX1" fmla="*/ 2246083 w 2374788"/>
                  <a:gd name="connsiteY1" fmla="*/ 3196607 h 31966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374788" h="3196606" stroke="0" extrusionOk="0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  <a:lnTo>
                      <a:pt x="0" y="0"/>
                    </a:lnTo>
                    <a:close/>
                  </a:path>
                  <a:path w="2374788" h="3196606" fill="none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</a:path>
                </a:pathLst>
              </a:custGeom>
              <a:ln w="63500" cmpd="sng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2000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65000"/>
                      </a:srgbClr>
                    </a:gs>
                    <a:gs pos="80000">
                      <a:srgbClr val="F8F8F8">
                        <a:alpha val="13000"/>
                      </a:srgbClr>
                    </a:gs>
                    <a:gs pos="100000">
                      <a:srgbClr val="DDDDDD">
                        <a:alpha val="0"/>
                      </a:srgbClr>
                    </a:gs>
                  </a:gsLst>
                  <a:lin ang="2700000" scaled="1"/>
                  <a:tileRect/>
                </a:gradFill>
                <a:miter lim="800000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/>
              </a:p>
            </p:txBody>
          </p:sp>
          <p:sp>
            <p:nvSpPr>
              <p:cNvPr id="14" name="Freeform 16"/>
              <p:cNvSpPr/>
              <p:nvPr userDrawn="1"/>
            </p:nvSpPr>
            <p:spPr bwMode="grayWhite">
              <a:xfrm rot="13693869" flipH="1">
                <a:off x="3371874" y="369623"/>
                <a:ext cx="2834631" cy="3325881"/>
              </a:xfrm>
              <a:custGeom>
                <a:avLst/>
                <a:gdLst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3" fmla="*/ 3009900 w 6019800"/>
                  <a:gd name="connsiteY3" fmla="*/ 3009900 h 6019800"/>
                  <a:gd name="connsiteX4" fmla="*/ 3009904 w 6019800"/>
                  <a:gd name="connsiteY4" fmla="*/ 0 h 6019800"/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0" fmla="*/ 0 w 3138588"/>
                  <a:gd name="connsiteY0" fmla="*/ 0 h 3682514"/>
                  <a:gd name="connsiteX1" fmla="*/ 2354143 w 3138588"/>
                  <a:gd name="connsiteY1" fmla="*/ 1134402 h 3682514"/>
                  <a:gd name="connsiteX2" fmla="*/ 2933781 w 3138588"/>
                  <a:gd name="connsiteY2" fmla="*/ 3682514 h 3682514"/>
                  <a:gd name="connsiteX3" fmla="*/ 0 w 3138588"/>
                  <a:gd name="connsiteY3" fmla="*/ 0 h 3682514"/>
                  <a:gd name="connsiteX0" fmla="*/ 0 w 3138588"/>
                  <a:gd name="connsiteY0" fmla="*/ 0 h 3682514"/>
                  <a:gd name="connsiteX1" fmla="*/ 2354143 w 3138588"/>
                  <a:gd name="connsiteY1" fmla="*/ 1134402 h 3682514"/>
                  <a:gd name="connsiteX2" fmla="*/ 2933781 w 3138588"/>
                  <a:gd name="connsiteY2" fmla="*/ 3682514 h 3682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138588" h="3682514" stroke="0" extrusionOk="0">
                    <a:moveTo>
                      <a:pt x="0" y="0"/>
                    </a:moveTo>
                    <a:cubicBezTo>
                      <a:pt x="916498" y="1"/>
                      <a:pt x="1783064" y="417577"/>
                      <a:pt x="2354143" y="1134402"/>
                    </a:cubicBezTo>
                    <a:cubicBezTo>
                      <a:pt x="2925222" y="1851227"/>
                      <a:pt x="3138588" y="2789193"/>
                      <a:pt x="2933781" y="3682514"/>
                    </a:cubicBezTo>
                    <a:lnTo>
                      <a:pt x="0" y="0"/>
                    </a:lnTo>
                    <a:close/>
                  </a:path>
                  <a:path w="3138588" h="3682514" fill="none">
                    <a:moveTo>
                      <a:pt x="0" y="0"/>
                    </a:moveTo>
                    <a:cubicBezTo>
                      <a:pt x="916498" y="1"/>
                      <a:pt x="1783064" y="417577"/>
                      <a:pt x="2354143" y="1134402"/>
                    </a:cubicBezTo>
                    <a:cubicBezTo>
                      <a:pt x="2925222" y="1851227"/>
                      <a:pt x="3138588" y="2789193"/>
                      <a:pt x="2933781" y="3682514"/>
                    </a:cubicBezTo>
                  </a:path>
                </a:pathLst>
              </a:custGeom>
              <a:ln w="25400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46000"/>
                      </a:srgbClr>
                    </a:gs>
                    <a:gs pos="100000">
                      <a:srgbClr val="F8F8F8">
                        <a:alpha val="0"/>
                      </a:srgbClr>
                    </a:gs>
                  </a:gsLst>
                  <a:lin ang="27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</p:grpSp>
        <p:grpSp>
          <p:nvGrpSpPr>
            <p:cNvPr id="10" name="Group 36"/>
            <p:cNvGrpSpPr>
              <a:grpSpLocks/>
            </p:cNvGrpSpPr>
            <p:nvPr userDrawn="1"/>
          </p:nvGrpSpPr>
          <p:grpSpPr bwMode="auto">
            <a:xfrm>
              <a:off x="2490231" y="1369960"/>
              <a:ext cx="4781177" cy="4074972"/>
              <a:chOff x="2490231" y="1369960"/>
              <a:chExt cx="4781177" cy="4074972"/>
            </a:xfrm>
          </p:grpSpPr>
          <p:sp>
            <p:nvSpPr>
              <p:cNvPr id="11" name="Freeform 13"/>
              <p:cNvSpPr/>
              <p:nvPr userDrawn="1"/>
            </p:nvSpPr>
            <p:spPr bwMode="grayWhite">
              <a:xfrm rot="13693869" flipH="1">
                <a:off x="3524638" y="1822044"/>
                <a:ext cx="3083296" cy="4150302"/>
              </a:xfrm>
              <a:custGeom>
                <a:avLst/>
                <a:gdLst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2" fmla="*/ 2990088 w 5980176"/>
                  <a:gd name="connsiteY2" fmla="*/ 3023616 h 6047232"/>
                  <a:gd name="connsiteX3" fmla="*/ 3722577 w 5980176"/>
                  <a:gd name="connsiteY3" fmla="*/ 92129 h 6047232"/>
                  <a:gd name="connsiteX0" fmla="*/ 3722577 w 5980176"/>
                  <a:gd name="connsiteY0" fmla="*/ 92129 h 6047232"/>
                  <a:gd name="connsiteX1" fmla="*/ 5968660 w 5980176"/>
                  <a:gd name="connsiteY1" fmla="*/ 3288736 h 6047232"/>
                  <a:gd name="connsiteX0" fmla="*/ 0 w 2374788"/>
                  <a:gd name="connsiteY0" fmla="*/ 0 h 3196607"/>
                  <a:gd name="connsiteX1" fmla="*/ 2246083 w 2374788"/>
                  <a:gd name="connsiteY1" fmla="*/ 3196607 h 3196607"/>
                  <a:gd name="connsiteX2" fmla="*/ 0 w 2374788"/>
                  <a:gd name="connsiteY2" fmla="*/ 0 h 3196607"/>
                  <a:gd name="connsiteX0" fmla="*/ 0 w 2374788"/>
                  <a:gd name="connsiteY0" fmla="*/ 0 h 3196607"/>
                  <a:gd name="connsiteX1" fmla="*/ 2246083 w 2374788"/>
                  <a:gd name="connsiteY1" fmla="*/ 3196607 h 31966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374788" h="3196607" stroke="0" extrusionOk="0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  <a:lnTo>
                      <a:pt x="0" y="0"/>
                    </a:lnTo>
                    <a:close/>
                  </a:path>
                  <a:path w="2374788" h="3196607" fill="none">
                    <a:moveTo>
                      <a:pt x="0" y="0"/>
                    </a:moveTo>
                    <a:cubicBezTo>
                      <a:pt x="1423116" y="363612"/>
                      <a:pt x="2374788" y="1718024"/>
                      <a:pt x="2246083" y="3196607"/>
                    </a:cubicBezTo>
                  </a:path>
                </a:pathLst>
              </a:custGeom>
              <a:ln w="63500" cmpd="sng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2000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47000"/>
                      </a:srgbClr>
                    </a:gs>
                    <a:gs pos="80000">
                      <a:srgbClr val="F8F8F8">
                        <a:alpha val="13000"/>
                      </a:srgbClr>
                    </a:gs>
                    <a:gs pos="100000">
                      <a:srgbClr val="DDDDDD">
                        <a:alpha val="0"/>
                      </a:srgbClr>
                    </a:gs>
                  </a:gsLst>
                  <a:lin ang="2700000" scaled="1"/>
                  <a:tileRect/>
                </a:gradFill>
                <a:miter lim="800000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 dirty="0"/>
              </a:p>
            </p:txBody>
          </p:sp>
          <p:sp>
            <p:nvSpPr>
              <p:cNvPr id="12" name="Freeform 14"/>
              <p:cNvSpPr/>
              <p:nvPr userDrawn="1"/>
            </p:nvSpPr>
            <p:spPr bwMode="grayWhite">
              <a:xfrm rot="13693869" flipH="1">
                <a:off x="2843334" y="1016857"/>
                <a:ext cx="4074972" cy="4781177"/>
              </a:xfrm>
              <a:custGeom>
                <a:avLst/>
                <a:gdLst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3" fmla="*/ 3009900 w 6019800"/>
                  <a:gd name="connsiteY3" fmla="*/ 3009900 h 6019800"/>
                  <a:gd name="connsiteX4" fmla="*/ 3009904 w 6019800"/>
                  <a:gd name="connsiteY4" fmla="*/ 0 h 6019800"/>
                  <a:gd name="connsiteX0" fmla="*/ 3009904 w 6019800"/>
                  <a:gd name="connsiteY0" fmla="*/ 0 h 6019800"/>
                  <a:gd name="connsiteX1" fmla="*/ 5364047 w 6019800"/>
                  <a:gd name="connsiteY1" fmla="*/ 1134402 h 6019800"/>
                  <a:gd name="connsiteX2" fmla="*/ 5943685 w 6019800"/>
                  <a:gd name="connsiteY2" fmla="*/ 3682514 h 6019800"/>
                  <a:gd name="connsiteX0" fmla="*/ 0 w 3138588"/>
                  <a:gd name="connsiteY0" fmla="*/ 0 h 3682514"/>
                  <a:gd name="connsiteX1" fmla="*/ 2354143 w 3138588"/>
                  <a:gd name="connsiteY1" fmla="*/ 1134402 h 3682514"/>
                  <a:gd name="connsiteX2" fmla="*/ 2933781 w 3138588"/>
                  <a:gd name="connsiteY2" fmla="*/ 3682514 h 3682514"/>
                  <a:gd name="connsiteX3" fmla="*/ 0 w 3138588"/>
                  <a:gd name="connsiteY3" fmla="*/ 0 h 3682514"/>
                  <a:gd name="connsiteX0" fmla="*/ 0 w 3138588"/>
                  <a:gd name="connsiteY0" fmla="*/ 0 h 3682514"/>
                  <a:gd name="connsiteX1" fmla="*/ 2354143 w 3138588"/>
                  <a:gd name="connsiteY1" fmla="*/ 1134402 h 3682514"/>
                  <a:gd name="connsiteX2" fmla="*/ 2933781 w 3138588"/>
                  <a:gd name="connsiteY2" fmla="*/ 3682514 h 3682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138588" h="3682514" stroke="0" extrusionOk="0">
                    <a:moveTo>
                      <a:pt x="0" y="0"/>
                    </a:moveTo>
                    <a:cubicBezTo>
                      <a:pt x="916498" y="1"/>
                      <a:pt x="1783064" y="417577"/>
                      <a:pt x="2354143" y="1134402"/>
                    </a:cubicBezTo>
                    <a:cubicBezTo>
                      <a:pt x="2925222" y="1851227"/>
                      <a:pt x="3138588" y="2789193"/>
                      <a:pt x="2933781" y="3682514"/>
                    </a:cubicBezTo>
                    <a:lnTo>
                      <a:pt x="0" y="0"/>
                    </a:lnTo>
                    <a:close/>
                  </a:path>
                  <a:path w="3138588" h="3682514" fill="none">
                    <a:moveTo>
                      <a:pt x="0" y="0"/>
                    </a:moveTo>
                    <a:cubicBezTo>
                      <a:pt x="916498" y="1"/>
                      <a:pt x="1783064" y="417577"/>
                      <a:pt x="2354143" y="1134402"/>
                    </a:cubicBezTo>
                    <a:cubicBezTo>
                      <a:pt x="2925222" y="1851227"/>
                      <a:pt x="3138588" y="2789193"/>
                      <a:pt x="2933781" y="3682514"/>
                    </a:cubicBezTo>
                  </a:path>
                </a:pathLst>
              </a:custGeom>
              <a:ln w="31750">
                <a:gradFill flip="none" rotWithShape="1">
                  <a:gsLst>
                    <a:gs pos="0">
                      <a:srgbClr val="F8F8F8">
                        <a:alpha val="0"/>
                      </a:srgbClr>
                    </a:gs>
                    <a:gs pos="50000">
                      <a:srgbClr val="F8F8F8">
                        <a:alpha val="35000"/>
                      </a:srgbClr>
                    </a:gs>
                    <a:gs pos="100000">
                      <a:srgbClr val="F8F8F8">
                        <a:alpha val="0"/>
                      </a:srgbClr>
                    </a:gs>
                  </a:gsLst>
                  <a:lin ang="27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</p:grpSp>
      </p:grpSp>
      <p:pic>
        <p:nvPicPr>
          <p:cNvPr id="21" name="Picture 230" descr="star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gray">
          <a:xfrm>
            <a:off x="4648200" y="4419600"/>
            <a:ext cx="89535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3232" y="2286000"/>
            <a:ext cx="7772400" cy="1362075"/>
          </a:xfrm>
        </p:spPr>
        <p:txBody>
          <a:bodyPr anchor="t">
            <a:noAutofit/>
          </a:bodyPr>
          <a:lstStyle>
            <a:lvl1pPr algn="ctr">
              <a:defRPr sz="4800" b="1" cap="all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1520" y="1353312"/>
            <a:ext cx="7772400" cy="905256"/>
          </a:xfrm>
        </p:spPr>
        <p:txBody>
          <a:bodyPr anchor="b">
            <a:normAutofit/>
          </a:bodyPr>
          <a:lstStyle>
            <a:lvl1pPr marL="0" indent="0" algn="ct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3DDC5B-215B-4B9E-8174-AE8775BA0589}" type="datetime1">
              <a:rPr lang="en-US"/>
              <a:pPr>
                <a:defRPr/>
              </a:pPr>
              <a:t>10/17/2023</a:t>
            </a:fld>
            <a:endParaRPr lang="en-US"/>
          </a:p>
        </p:txBody>
      </p:sp>
      <p:sp>
        <p:nvSpPr>
          <p:cNvPr id="2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МОУ "Чойская СОШ" Атаманова И.В.</a:t>
            </a:r>
            <a:endParaRPr lang="en-US"/>
          </a:p>
        </p:txBody>
      </p:sp>
      <p:sp>
        <p:nvSpPr>
          <p:cNvPr id="2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DAE0F-4A4D-4EBC-9E04-B09E29A95D6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84632" y="1289304"/>
            <a:ext cx="4038600" cy="467258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81728" y="1289304"/>
            <a:ext cx="4038600" cy="467258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AFB9D4-E39B-43C3-97E4-05356E063B97}" type="datetime1">
              <a:rPr lang="en-US"/>
              <a:pPr>
                <a:defRPr/>
              </a:pPr>
              <a:t>10/17/2023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МОУ "Чойская СОШ" Атаманова И.В.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3D0A5D-45F8-4BC4-B4EB-8233F667D7E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gray">
          <a:xfrm>
            <a:off x="457200" y="1353312"/>
            <a:ext cx="4041648" cy="639762"/>
          </a:xfrm>
          <a:solidFill>
            <a:srgbClr val="FFFFFF">
              <a:alpha val="25098"/>
            </a:srgbClr>
          </a:solidFill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093976"/>
            <a:ext cx="4040188" cy="403250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 bwMode="gray">
          <a:xfrm>
            <a:off x="4645025" y="1353312"/>
            <a:ext cx="4041648" cy="639762"/>
          </a:xfrm>
          <a:solidFill>
            <a:srgbClr val="FFFFFF">
              <a:alpha val="25098"/>
            </a:srgbClr>
          </a:solidFill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093976"/>
            <a:ext cx="4041775" cy="403250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5DAEA3-6079-4FA5-BBB5-CAF335F7F671}" type="datetime1">
              <a:rPr lang="en-US"/>
              <a:pPr>
                <a:defRPr/>
              </a:pPr>
              <a:t>10/17/2023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МОУ "Чойская СОШ" Атаманова И.В.</a:t>
            </a: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0D6196-E3F4-4FDF-979B-009B1048D0F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FD6FE-5F6B-4757-8574-7D8C6E0681DC}" type="datetime1">
              <a:rPr lang="en-US"/>
              <a:pPr>
                <a:defRPr/>
              </a:pPr>
              <a:t>10/17/2023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МОУ "Чойская СОШ" Атаманова И.В.</a:t>
            </a: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A79404-97B6-4269-8A2F-78E22C903C3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ECBC9D-6222-492F-A7BD-F3E03738F88B}" type="datetime1">
              <a:rPr lang="en-US"/>
              <a:pPr>
                <a:defRPr/>
              </a:pPr>
              <a:t>10/17/2023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МОУ "Чойская СОШ" Атаманова И.В.</a:t>
            </a: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CE83EF-E68D-4DA3-933B-8FB320BF67F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6152" y="0"/>
            <a:ext cx="7470648" cy="987552"/>
          </a:xfrm>
        </p:spPr>
        <p:txBody>
          <a:bodyPr anchor="b"/>
          <a:lstStyle>
            <a:lvl1pPr algn="l">
              <a:defRPr sz="4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71016" y="1371600"/>
            <a:ext cx="4672584" cy="485546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6025896" y="1371600"/>
            <a:ext cx="2633472" cy="4873752"/>
          </a:xfrm>
          <a:gradFill>
            <a:gsLst>
              <a:gs pos="0">
                <a:schemeClr val="bg1">
                  <a:lumMod val="95000"/>
                  <a:alpha val="34000"/>
                </a:schemeClr>
              </a:gs>
              <a:gs pos="60000">
                <a:schemeClr val="tx2">
                  <a:lumMod val="20000"/>
                  <a:lumOff val="80000"/>
                  <a:alpha val="0"/>
                </a:schemeClr>
              </a:gs>
            </a:gsLst>
            <a:lin ang="5400000" scaled="1"/>
          </a:gradFill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DF55B3-F0F7-47C6-8FDF-6BB91E97EA4E}" type="datetime1">
              <a:rPr lang="en-US"/>
              <a:pPr>
                <a:defRPr/>
              </a:pPr>
              <a:t>10/17/2023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МОУ "Чойская СОШ" Атаманова И.В.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D7819B-2454-4A4A-9E97-26D85EDB4D0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gray">
          <a:xfrm>
            <a:off x="502920" y="4855464"/>
            <a:ext cx="3218688" cy="777240"/>
          </a:xfrm>
          <a:solidFill>
            <a:schemeClr val="bg2">
              <a:lumMod val="50000"/>
            </a:schemeClr>
          </a:solidFill>
        </p:spPr>
        <p:txBody>
          <a:bodyPr/>
          <a:lstStyle>
            <a:lvl1pPr algn="ctr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 bwMode="gray">
          <a:xfrm>
            <a:off x="3867912" y="1216152"/>
            <a:ext cx="4626864" cy="4398264"/>
          </a:xfrm>
          <a:solidFill>
            <a:srgbClr val="EAEAEA"/>
          </a:solidFill>
          <a:effectLst>
            <a:outerShdw blurRad="254000" dist="101600" dir="2700000" algn="ctr" rotWithShape="0">
              <a:srgbClr val="000000">
                <a:alpha val="40000"/>
              </a:srgbClr>
            </a:outerShdw>
          </a:effectLst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2920" y="1216152"/>
            <a:ext cx="3218688" cy="3575304"/>
          </a:xfrm>
        </p:spPr>
        <p:txBody>
          <a:bodyPr anchor="b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86BB49-E587-4CA0-87D8-250E8A1F5786}" type="datetime1">
              <a:rPr lang="en-US"/>
              <a:pPr>
                <a:defRPr/>
              </a:pPr>
              <a:t>10/17/2023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МОУ "Чойская СОШ" Атаманова И.В.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A2C298-1E07-4F91-947D-E550AAD86ED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grayWhite">
          <a:xfrm>
            <a:off x="0" y="0"/>
            <a:ext cx="9144000" cy="6858000"/>
          </a:xfrm>
          <a:prstGeom prst="rect">
            <a:avLst/>
          </a:prstGeom>
          <a:gradFill>
            <a:gsLst>
              <a:gs pos="6000">
                <a:schemeClr val="bg2">
                  <a:lumMod val="50000"/>
                  <a:alpha val="83000"/>
                </a:schemeClr>
              </a:gs>
              <a:gs pos="26000">
                <a:schemeClr val="bg2">
                  <a:lumMod val="50000"/>
                  <a:alpha val="63000"/>
                </a:schemeClr>
              </a:gs>
              <a:gs pos="50000">
                <a:schemeClr val="bg2">
                  <a:lumMod val="50000"/>
                  <a:alpha val="27000"/>
                </a:schemeClr>
              </a:gs>
              <a:gs pos="100000">
                <a:schemeClr val="bg2">
                  <a:lumMod val="50000"/>
                  <a:alpha val="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Rectangle 7"/>
          <p:cNvSpPr/>
          <p:nvPr/>
        </p:nvSpPr>
        <p:spPr bwMode="black">
          <a:xfrm>
            <a:off x="0" y="0"/>
            <a:ext cx="1216025" cy="987425"/>
          </a:xfrm>
          <a:prstGeom prst="rect">
            <a:avLst/>
          </a:prstGeom>
          <a:solidFill>
            <a:srgbClr val="FFFFFF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Rectangle 8"/>
          <p:cNvSpPr/>
          <p:nvPr/>
        </p:nvSpPr>
        <p:spPr bwMode="white">
          <a:xfrm>
            <a:off x="76200" y="1066800"/>
            <a:ext cx="2590800" cy="1219200"/>
          </a:xfrm>
          <a:prstGeom prst="rect">
            <a:avLst/>
          </a:prstGeom>
          <a:blipFill dpi="0" rotWithShape="1">
            <a:blip r:embed="rId14" cstate="email">
              <a:alphaModFix amt="50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1031" name="Picture 136" descr="star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gray">
          <a:xfrm rot="-1315059">
            <a:off x="8659813" y="5872163"/>
            <a:ext cx="542925" cy="55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2" name="Picture 139" descr="star"/>
          <p:cNvPicPr>
            <a:picLocks noChangeAspect="1" noChangeArrowheads="1"/>
          </p:cNvPicPr>
          <p:nvPr/>
        </p:nvPicPr>
        <p:blipFill>
          <a:blip r:embed="rId16" cstate="email"/>
          <a:srcRect/>
          <a:stretch>
            <a:fillRect/>
          </a:stretch>
        </p:blipFill>
        <p:spPr bwMode="gray">
          <a:xfrm rot="-1315059" flipH="1" flipV="1">
            <a:off x="152400" y="4724400"/>
            <a:ext cx="425450" cy="43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3" name="Picture 99" descr="star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gray">
          <a:xfrm rot="-1315059">
            <a:off x="533400" y="152400"/>
            <a:ext cx="69215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3" name="Straight Connector 12"/>
          <p:cNvCxnSpPr/>
          <p:nvPr/>
        </p:nvCxnSpPr>
        <p:spPr bwMode="white">
          <a:xfrm>
            <a:off x="1217613" y="0"/>
            <a:ext cx="0" cy="6858000"/>
          </a:xfrm>
          <a:prstGeom prst="line">
            <a:avLst/>
          </a:prstGeom>
          <a:ln>
            <a:solidFill>
              <a:srgbClr val="FFFFFF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 bwMode="ltGray">
          <a:xfrm>
            <a:off x="8713788" y="0"/>
            <a:ext cx="0" cy="6858000"/>
          </a:xfrm>
          <a:prstGeom prst="line">
            <a:avLst/>
          </a:prstGeom>
          <a:ln>
            <a:solidFill>
              <a:srgbClr val="FFFFFF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 bwMode="ltGray">
          <a:xfrm>
            <a:off x="2670175" y="0"/>
            <a:ext cx="0" cy="6858000"/>
          </a:xfrm>
          <a:prstGeom prst="line">
            <a:avLst/>
          </a:prstGeom>
          <a:ln>
            <a:solidFill>
              <a:srgbClr val="FFFFFF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 bwMode="grayWhite">
          <a:xfrm>
            <a:off x="0" y="990600"/>
            <a:ext cx="9144000" cy="1588"/>
          </a:xfrm>
          <a:prstGeom prst="line">
            <a:avLst/>
          </a:prstGeom>
          <a:ln>
            <a:solidFill>
              <a:srgbClr val="FFFFFF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 bwMode="grayWhite">
          <a:xfrm>
            <a:off x="5788025" y="1069975"/>
            <a:ext cx="3355975" cy="1588"/>
          </a:xfrm>
          <a:prstGeom prst="line">
            <a:avLst/>
          </a:prstGeom>
          <a:ln>
            <a:solidFill>
              <a:srgbClr val="FFFFFF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" name="Group 101"/>
          <p:cNvGrpSpPr>
            <a:grpSpLocks/>
          </p:cNvGrpSpPr>
          <p:nvPr/>
        </p:nvGrpSpPr>
        <p:grpSpPr bwMode="ltGray">
          <a:xfrm>
            <a:off x="-61512" y="-103188"/>
            <a:ext cx="4100112" cy="4217988"/>
            <a:chOff x="-80" y="-65"/>
            <a:chExt cx="2624" cy="2631"/>
          </a:xfrm>
          <a:solidFill>
            <a:schemeClr val="bg2">
              <a:lumMod val="20000"/>
              <a:lumOff val="80000"/>
              <a:alpha val="10196"/>
            </a:schemeClr>
          </a:solidFill>
        </p:grpSpPr>
        <p:sp>
          <p:nvSpPr>
            <p:cNvPr id="19" name="Freeform 102"/>
            <p:cNvSpPr>
              <a:spLocks/>
            </p:cNvSpPr>
            <p:nvPr/>
          </p:nvSpPr>
          <p:spPr bwMode="ltGray">
            <a:xfrm>
              <a:off x="1703" y="0"/>
              <a:ext cx="73" cy="34"/>
            </a:xfrm>
            <a:custGeom>
              <a:avLst/>
              <a:gdLst>
                <a:gd name="connsiteX0" fmla="*/ 674 w 711"/>
                <a:gd name="connsiteY0" fmla="*/ 0 h 451"/>
                <a:gd name="connsiteX1" fmla="*/ 711 w 711"/>
                <a:gd name="connsiteY1" fmla="*/ 67 h 451"/>
                <a:gd name="connsiteX2" fmla="*/ 132 w 711"/>
                <a:gd name="connsiteY2" fmla="*/ 401 h 451"/>
                <a:gd name="connsiteX3" fmla="*/ 112 w 711"/>
                <a:gd name="connsiteY3" fmla="*/ 367 h 451"/>
                <a:gd name="connsiteX4" fmla="*/ 94 w 711"/>
                <a:gd name="connsiteY4" fmla="*/ 335 h 451"/>
                <a:gd name="connsiteX5" fmla="*/ 674 w 711"/>
                <a:gd name="connsiteY5" fmla="*/ 0 h 451"/>
                <a:gd name="connsiteX0" fmla="*/ 674 w 711"/>
                <a:gd name="connsiteY0" fmla="*/ 0 h 451"/>
                <a:gd name="connsiteX1" fmla="*/ 711 w 711"/>
                <a:gd name="connsiteY1" fmla="*/ 67 h 451"/>
                <a:gd name="connsiteX2" fmla="*/ 185 w 711"/>
                <a:gd name="connsiteY2" fmla="*/ 369 h 451"/>
                <a:gd name="connsiteX3" fmla="*/ 132 w 711"/>
                <a:gd name="connsiteY3" fmla="*/ 401 h 451"/>
                <a:gd name="connsiteX4" fmla="*/ 112 w 711"/>
                <a:gd name="connsiteY4" fmla="*/ 367 h 451"/>
                <a:gd name="connsiteX5" fmla="*/ 94 w 711"/>
                <a:gd name="connsiteY5" fmla="*/ 335 h 451"/>
                <a:gd name="connsiteX6" fmla="*/ 674 w 711"/>
                <a:gd name="connsiteY6" fmla="*/ 0 h 451"/>
                <a:gd name="connsiteX0" fmla="*/ 674 w 711"/>
                <a:gd name="connsiteY0" fmla="*/ 0 h 401"/>
                <a:gd name="connsiteX1" fmla="*/ 711 w 711"/>
                <a:gd name="connsiteY1" fmla="*/ 67 h 401"/>
                <a:gd name="connsiteX2" fmla="*/ 185 w 711"/>
                <a:gd name="connsiteY2" fmla="*/ 369 h 401"/>
                <a:gd name="connsiteX3" fmla="*/ 132 w 711"/>
                <a:gd name="connsiteY3" fmla="*/ 401 h 401"/>
                <a:gd name="connsiteX4" fmla="*/ 112 w 711"/>
                <a:gd name="connsiteY4" fmla="*/ 367 h 401"/>
                <a:gd name="connsiteX5" fmla="*/ 94 w 711"/>
                <a:gd name="connsiteY5" fmla="*/ 335 h 401"/>
                <a:gd name="connsiteX6" fmla="*/ 674 w 711"/>
                <a:gd name="connsiteY6" fmla="*/ 0 h 401"/>
                <a:gd name="connsiteX0" fmla="*/ 562 w 599"/>
                <a:gd name="connsiteY0" fmla="*/ 0 h 401"/>
                <a:gd name="connsiteX1" fmla="*/ 599 w 599"/>
                <a:gd name="connsiteY1" fmla="*/ 67 h 401"/>
                <a:gd name="connsiteX2" fmla="*/ 73 w 599"/>
                <a:gd name="connsiteY2" fmla="*/ 369 h 401"/>
                <a:gd name="connsiteX3" fmla="*/ 20 w 599"/>
                <a:gd name="connsiteY3" fmla="*/ 401 h 401"/>
                <a:gd name="connsiteX4" fmla="*/ 0 w 599"/>
                <a:gd name="connsiteY4" fmla="*/ 367 h 401"/>
                <a:gd name="connsiteX5" fmla="*/ 562 w 599"/>
                <a:gd name="connsiteY5" fmla="*/ 0 h 401"/>
                <a:gd name="connsiteX0" fmla="*/ 0 w 599"/>
                <a:gd name="connsiteY0" fmla="*/ 300 h 334"/>
                <a:gd name="connsiteX1" fmla="*/ 599 w 599"/>
                <a:gd name="connsiteY1" fmla="*/ 0 h 334"/>
                <a:gd name="connsiteX2" fmla="*/ 73 w 599"/>
                <a:gd name="connsiteY2" fmla="*/ 302 h 334"/>
                <a:gd name="connsiteX3" fmla="*/ 20 w 599"/>
                <a:gd name="connsiteY3" fmla="*/ 334 h 334"/>
                <a:gd name="connsiteX4" fmla="*/ 0 w 599"/>
                <a:gd name="connsiteY4" fmla="*/ 300 h 334"/>
                <a:gd name="connsiteX0" fmla="*/ 0 w 73"/>
                <a:gd name="connsiteY0" fmla="*/ 5 h 39"/>
                <a:gd name="connsiteX1" fmla="*/ 73 w 73"/>
                <a:gd name="connsiteY1" fmla="*/ 7 h 39"/>
                <a:gd name="connsiteX2" fmla="*/ 20 w 73"/>
                <a:gd name="connsiteY2" fmla="*/ 39 h 39"/>
                <a:gd name="connsiteX3" fmla="*/ 0 w 73"/>
                <a:gd name="connsiteY3" fmla="*/ 5 h 39"/>
                <a:gd name="connsiteX0" fmla="*/ 0 w 73"/>
                <a:gd name="connsiteY0" fmla="*/ 0 h 34"/>
                <a:gd name="connsiteX1" fmla="*/ 73 w 73"/>
                <a:gd name="connsiteY1" fmla="*/ 2 h 34"/>
                <a:gd name="connsiteX2" fmla="*/ 20 w 73"/>
                <a:gd name="connsiteY2" fmla="*/ 34 h 34"/>
                <a:gd name="connsiteX3" fmla="*/ 0 w 73"/>
                <a:gd name="connsiteY3" fmla="*/ 0 h 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3" h="34">
                  <a:moveTo>
                    <a:pt x="0" y="0"/>
                  </a:moveTo>
                  <a:cubicBezTo>
                    <a:pt x="24" y="1"/>
                    <a:pt x="49" y="1"/>
                    <a:pt x="73" y="2"/>
                  </a:cubicBezTo>
                  <a:lnTo>
                    <a:pt x="20" y="34"/>
                  </a:lnTo>
                  <a:cubicBezTo>
                    <a:pt x="13" y="23"/>
                    <a:pt x="7" y="11"/>
                    <a:pt x="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20" name="Freeform 103"/>
            <p:cNvSpPr>
              <a:spLocks/>
            </p:cNvSpPr>
            <p:nvPr/>
          </p:nvSpPr>
          <p:spPr bwMode="ltGray">
            <a:xfrm>
              <a:off x="1739" y="2"/>
              <a:ext cx="314" cy="131"/>
            </a:xfrm>
            <a:custGeom>
              <a:avLst/>
              <a:gdLst>
                <a:gd name="connsiteX0" fmla="*/ 607 w 638"/>
                <a:gd name="connsiteY0" fmla="*/ 0 h 353"/>
                <a:gd name="connsiteX1" fmla="*/ 638 w 638"/>
                <a:gd name="connsiteY1" fmla="*/ 71 h 353"/>
                <a:gd name="connsiteX2" fmla="*/ 33 w 638"/>
                <a:gd name="connsiteY2" fmla="*/ 353 h 353"/>
                <a:gd name="connsiteX3" fmla="*/ 0 w 638"/>
                <a:gd name="connsiteY3" fmla="*/ 284 h 353"/>
                <a:gd name="connsiteX4" fmla="*/ 129 w 638"/>
                <a:gd name="connsiteY4" fmla="*/ 222 h 353"/>
                <a:gd name="connsiteX5" fmla="*/ 607 w 638"/>
                <a:gd name="connsiteY5" fmla="*/ 0 h 353"/>
                <a:gd name="connsiteX0" fmla="*/ 607 w 638"/>
                <a:gd name="connsiteY0" fmla="*/ 0 h 353"/>
                <a:gd name="connsiteX1" fmla="*/ 638 w 638"/>
                <a:gd name="connsiteY1" fmla="*/ 71 h 353"/>
                <a:gd name="connsiteX2" fmla="*/ 314 w 638"/>
                <a:gd name="connsiteY2" fmla="*/ 222 h 353"/>
                <a:gd name="connsiteX3" fmla="*/ 33 w 638"/>
                <a:gd name="connsiteY3" fmla="*/ 353 h 353"/>
                <a:gd name="connsiteX4" fmla="*/ 0 w 638"/>
                <a:gd name="connsiteY4" fmla="*/ 284 h 353"/>
                <a:gd name="connsiteX5" fmla="*/ 129 w 638"/>
                <a:gd name="connsiteY5" fmla="*/ 222 h 353"/>
                <a:gd name="connsiteX6" fmla="*/ 607 w 638"/>
                <a:gd name="connsiteY6" fmla="*/ 0 h 353"/>
                <a:gd name="connsiteX0" fmla="*/ 129 w 638"/>
                <a:gd name="connsiteY0" fmla="*/ 151 h 282"/>
                <a:gd name="connsiteX1" fmla="*/ 638 w 638"/>
                <a:gd name="connsiteY1" fmla="*/ 0 h 282"/>
                <a:gd name="connsiteX2" fmla="*/ 314 w 638"/>
                <a:gd name="connsiteY2" fmla="*/ 151 h 282"/>
                <a:gd name="connsiteX3" fmla="*/ 33 w 638"/>
                <a:gd name="connsiteY3" fmla="*/ 282 h 282"/>
                <a:gd name="connsiteX4" fmla="*/ 0 w 638"/>
                <a:gd name="connsiteY4" fmla="*/ 213 h 282"/>
                <a:gd name="connsiteX5" fmla="*/ 129 w 638"/>
                <a:gd name="connsiteY5" fmla="*/ 151 h 282"/>
                <a:gd name="connsiteX0" fmla="*/ 129 w 314"/>
                <a:gd name="connsiteY0" fmla="*/ 0 h 131"/>
                <a:gd name="connsiteX1" fmla="*/ 314 w 314"/>
                <a:gd name="connsiteY1" fmla="*/ 0 h 131"/>
                <a:gd name="connsiteX2" fmla="*/ 33 w 314"/>
                <a:gd name="connsiteY2" fmla="*/ 131 h 131"/>
                <a:gd name="connsiteX3" fmla="*/ 0 w 314"/>
                <a:gd name="connsiteY3" fmla="*/ 62 h 131"/>
                <a:gd name="connsiteX4" fmla="*/ 129 w 314"/>
                <a:gd name="connsiteY4" fmla="*/ 0 h 1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4" h="131">
                  <a:moveTo>
                    <a:pt x="129" y="0"/>
                  </a:moveTo>
                  <a:lnTo>
                    <a:pt x="314" y="0"/>
                  </a:lnTo>
                  <a:lnTo>
                    <a:pt x="33" y="131"/>
                  </a:lnTo>
                  <a:lnTo>
                    <a:pt x="0" y="62"/>
                  </a:lnTo>
                  <a:lnTo>
                    <a:pt x="1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21" name="Freeform 104"/>
            <p:cNvSpPr>
              <a:spLocks/>
            </p:cNvSpPr>
            <p:nvPr/>
          </p:nvSpPr>
          <p:spPr bwMode="ltGray">
            <a:xfrm>
              <a:off x="1785" y="-65"/>
              <a:ext cx="654" cy="301"/>
            </a:xfrm>
            <a:custGeom>
              <a:avLst/>
              <a:gdLst/>
              <a:ahLst/>
              <a:cxnLst>
                <a:cxn ang="0">
                  <a:pos x="629" y="0"/>
                </a:cxn>
                <a:cxn ang="0">
                  <a:pos x="654" y="73"/>
                </a:cxn>
                <a:cxn ang="0">
                  <a:pos x="26" y="301"/>
                </a:cxn>
                <a:cxn ang="0">
                  <a:pos x="0" y="229"/>
                </a:cxn>
                <a:cxn ang="0">
                  <a:pos x="629" y="0"/>
                </a:cxn>
              </a:cxnLst>
              <a:rect l="0" t="0" r="r" b="b"/>
              <a:pathLst>
                <a:path w="654" h="301">
                  <a:moveTo>
                    <a:pt x="629" y="0"/>
                  </a:moveTo>
                  <a:lnTo>
                    <a:pt x="654" y="73"/>
                  </a:lnTo>
                  <a:lnTo>
                    <a:pt x="26" y="301"/>
                  </a:lnTo>
                  <a:lnTo>
                    <a:pt x="0" y="229"/>
                  </a:lnTo>
                  <a:lnTo>
                    <a:pt x="6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22" name="Freeform 105"/>
            <p:cNvSpPr>
              <a:spLocks/>
            </p:cNvSpPr>
            <p:nvPr/>
          </p:nvSpPr>
          <p:spPr bwMode="ltGray">
            <a:xfrm>
              <a:off x="1821" y="94"/>
              <a:ext cx="666" cy="248"/>
            </a:xfrm>
            <a:custGeom>
              <a:avLst/>
              <a:gdLst/>
              <a:ahLst/>
              <a:cxnLst>
                <a:cxn ang="0">
                  <a:pos x="647" y="0"/>
                </a:cxn>
                <a:cxn ang="0">
                  <a:pos x="666" y="75"/>
                </a:cxn>
                <a:cxn ang="0">
                  <a:pos x="20" y="248"/>
                </a:cxn>
                <a:cxn ang="0">
                  <a:pos x="0" y="174"/>
                </a:cxn>
                <a:cxn ang="0">
                  <a:pos x="647" y="0"/>
                </a:cxn>
              </a:cxnLst>
              <a:rect l="0" t="0" r="r" b="b"/>
              <a:pathLst>
                <a:path w="666" h="248">
                  <a:moveTo>
                    <a:pt x="647" y="0"/>
                  </a:moveTo>
                  <a:lnTo>
                    <a:pt x="666" y="75"/>
                  </a:lnTo>
                  <a:lnTo>
                    <a:pt x="20" y="248"/>
                  </a:lnTo>
                  <a:lnTo>
                    <a:pt x="0" y="174"/>
                  </a:lnTo>
                  <a:lnTo>
                    <a:pt x="64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23" name="Freeform 106"/>
            <p:cNvSpPr>
              <a:spLocks/>
            </p:cNvSpPr>
            <p:nvPr/>
          </p:nvSpPr>
          <p:spPr bwMode="ltGray">
            <a:xfrm>
              <a:off x="1848" y="258"/>
              <a:ext cx="673" cy="192"/>
            </a:xfrm>
            <a:custGeom>
              <a:avLst/>
              <a:gdLst/>
              <a:ahLst/>
              <a:cxnLst>
                <a:cxn ang="0">
                  <a:pos x="659" y="0"/>
                </a:cxn>
                <a:cxn ang="0">
                  <a:pos x="673" y="76"/>
                </a:cxn>
                <a:cxn ang="0">
                  <a:pos x="14" y="192"/>
                </a:cxn>
                <a:cxn ang="0">
                  <a:pos x="0" y="116"/>
                </a:cxn>
                <a:cxn ang="0">
                  <a:pos x="659" y="0"/>
                </a:cxn>
              </a:cxnLst>
              <a:rect l="0" t="0" r="r" b="b"/>
              <a:pathLst>
                <a:path w="673" h="192">
                  <a:moveTo>
                    <a:pt x="659" y="0"/>
                  </a:moveTo>
                  <a:lnTo>
                    <a:pt x="673" y="76"/>
                  </a:lnTo>
                  <a:lnTo>
                    <a:pt x="14" y="192"/>
                  </a:lnTo>
                  <a:lnTo>
                    <a:pt x="0" y="116"/>
                  </a:lnTo>
                  <a:lnTo>
                    <a:pt x="6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24" name="Freeform 107"/>
            <p:cNvSpPr>
              <a:spLocks/>
            </p:cNvSpPr>
            <p:nvPr/>
          </p:nvSpPr>
          <p:spPr bwMode="ltGray">
            <a:xfrm>
              <a:off x="1867" y="424"/>
              <a:ext cx="673" cy="136"/>
            </a:xfrm>
            <a:custGeom>
              <a:avLst/>
              <a:gdLst/>
              <a:ahLst/>
              <a:cxnLst>
                <a:cxn ang="0">
                  <a:pos x="666" y="0"/>
                </a:cxn>
                <a:cxn ang="0">
                  <a:pos x="673" y="78"/>
                </a:cxn>
                <a:cxn ang="0">
                  <a:pos x="6" y="136"/>
                </a:cxn>
                <a:cxn ang="0">
                  <a:pos x="0" y="59"/>
                </a:cxn>
                <a:cxn ang="0">
                  <a:pos x="666" y="0"/>
                </a:cxn>
              </a:cxnLst>
              <a:rect l="0" t="0" r="r" b="b"/>
              <a:pathLst>
                <a:path w="673" h="136">
                  <a:moveTo>
                    <a:pt x="666" y="0"/>
                  </a:moveTo>
                  <a:lnTo>
                    <a:pt x="673" y="78"/>
                  </a:lnTo>
                  <a:lnTo>
                    <a:pt x="6" y="136"/>
                  </a:lnTo>
                  <a:lnTo>
                    <a:pt x="0" y="59"/>
                  </a:lnTo>
                  <a:lnTo>
                    <a:pt x="66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25" name="Rectangle 108"/>
            <p:cNvSpPr>
              <a:spLocks noChangeArrowheads="1"/>
            </p:cNvSpPr>
            <p:nvPr/>
          </p:nvSpPr>
          <p:spPr bwMode="ltGray">
            <a:xfrm>
              <a:off x="1875" y="593"/>
              <a:ext cx="669" cy="77"/>
            </a:xfrm>
            <a:prstGeom prst="rect">
              <a:avLst/>
            </a:prstGeom>
            <a:grpFill/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26" name="Freeform 109"/>
            <p:cNvSpPr>
              <a:spLocks/>
            </p:cNvSpPr>
            <p:nvPr/>
          </p:nvSpPr>
          <p:spPr bwMode="ltGray">
            <a:xfrm>
              <a:off x="1867" y="703"/>
              <a:ext cx="673" cy="135"/>
            </a:xfrm>
            <a:custGeom>
              <a:avLst/>
              <a:gdLst/>
              <a:ahLst/>
              <a:cxnLst>
                <a:cxn ang="0">
                  <a:pos x="7" y="0"/>
                </a:cxn>
                <a:cxn ang="0">
                  <a:pos x="673" y="59"/>
                </a:cxn>
                <a:cxn ang="0">
                  <a:pos x="667" y="135"/>
                </a:cxn>
                <a:cxn ang="0">
                  <a:pos x="0" y="76"/>
                </a:cxn>
                <a:cxn ang="0">
                  <a:pos x="7" y="0"/>
                </a:cxn>
              </a:cxnLst>
              <a:rect l="0" t="0" r="r" b="b"/>
              <a:pathLst>
                <a:path w="673" h="135">
                  <a:moveTo>
                    <a:pt x="7" y="0"/>
                  </a:moveTo>
                  <a:lnTo>
                    <a:pt x="673" y="59"/>
                  </a:lnTo>
                  <a:lnTo>
                    <a:pt x="667" y="135"/>
                  </a:lnTo>
                  <a:lnTo>
                    <a:pt x="0" y="76"/>
                  </a:lnTo>
                  <a:lnTo>
                    <a:pt x="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27" name="Freeform 110"/>
            <p:cNvSpPr>
              <a:spLocks/>
            </p:cNvSpPr>
            <p:nvPr/>
          </p:nvSpPr>
          <p:spPr bwMode="ltGray">
            <a:xfrm>
              <a:off x="1849" y="813"/>
              <a:ext cx="674" cy="192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674" y="116"/>
                </a:cxn>
                <a:cxn ang="0">
                  <a:pos x="660" y="192"/>
                </a:cxn>
                <a:cxn ang="0">
                  <a:pos x="0" y="75"/>
                </a:cxn>
                <a:cxn ang="0">
                  <a:pos x="14" y="0"/>
                </a:cxn>
              </a:cxnLst>
              <a:rect l="0" t="0" r="r" b="b"/>
              <a:pathLst>
                <a:path w="674" h="192">
                  <a:moveTo>
                    <a:pt x="14" y="0"/>
                  </a:moveTo>
                  <a:lnTo>
                    <a:pt x="674" y="116"/>
                  </a:lnTo>
                  <a:lnTo>
                    <a:pt x="660" y="192"/>
                  </a:lnTo>
                  <a:lnTo>
                    <a:pt x="0" y="75"/>
                  </a:lnTo>
                  <a:lnTo>
                    <a:pt x="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28" name="Freeform 111"/>
            <p:cNvSpPr>
              <a:spLocks/>
            </p:cNvSpPr>
            <p:nvPr/>
          </p:nvSpPr>
          <p:spPr bwMode="ltGray">
            <a:xfrm>
              <a:off x="1822" y="921"/>
              <a:ext cx="667" cy="247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667" y="173"/>
                </a:cxn>
                <a:cxn ang="0">
                  <a:pos x="647" y="247"/>
                </a:cxn>
                <a:cxn ang="0">
                  <a:pos x="0" y="74"/>
                </a:cxn>
                <a:cxn ang="0">
                  <a:pos x="20" y="0"/>
                </a:cxn>
              </a:cxnLst>
              <a:rect l="0" t="0" r="r" b="b"/>
              <a:pathLst>
                <a:path w="667" h="247">
                  <a:moveTo>
                    <a:pt x="20" y="0"/>
                  </a:moveTo>
                  <a:lnTo>
                    <a:pt x="667" y="173"/>
                  </a:lnTo>
                  <a:lnTo>
                    <a:pt x="647" y="247"/>
                  </a:lnTo>
                  <a:lnTo>
                    <a:pt x="0" y="74"/>
                  </a:lnTo>
                  <a:lnTo>
                    <a:pt x="2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29" name="Freeform 112"/>
            <p:cNvSpPr>
              <a:spLocks/>
            </p:cNvSpPr>
            <p:nvPr/>
          </p:nvSpPr>
          <p:spPr bwMode="ltGray">
            <a:xfrm>
              <a:off x="1787" y="1027"/>
              <a:ext cx="655" cy="301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655" y="229"/>
                </a:cxn>
                <a:cxn ang="0">
                  <a:pos x="629" y="301"/>
                </a:cxn>
                <a:cxn ang="0">
                  <a:pos x="0" y="72"/>
                </a:cxn>
                <a:cxn ang="0">
                  <a:pos x="26" y="0"/>
                </a:cxn>
              </a:cxnLst>
              <a:rect l="0" t="0" r="r" b="b"/>
              <a:pathLst>
                <a:path w="655" h="301">
                  <a:moveTo>
                    <a:pt x="26" y="0"/>
                  </a:moveTo>
                  <a:lnTo>
                    <a:pt x="655" y="229"/>
                  </a:lnTo>
                  <a:lnTo>
                    <a:pt x="629" y="301"/>
                  </a:lnTo>
                  <a:lnTo>
                    <a:pt x="0" y="72"/>
                  </a:lnTo>
                  <a:lnTo>
                    <a:pt x="2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30" name="Freeform 113"/>
            <p:cNvSpPr>
              <a:spLocks/>
            </p:cNvSpPr>
            <p:nvPr/>
          </p:nvSpPr>
          <p:spPr bwMode="ltGray">
            <a:xfrm>
              <a:off x="1742" y="1130"/>
              <a:ext cx="639" cy="353"/>
            </a:xfrm>
            <a:custGeom>
              <a:avLst/>
              <a:gdLst/>
              <a:ahLst/>
              <a:cxnLst>
                <a:cxn ang="0">
                  <a:pos x="32" y="0"/>
                </a:cxn>
                <a:cxn ang="0">
                  <a:pos x="639" y="283"/>
                </a:cxn>
                <a:cxn ang="0">
                  <a:pos x="606" y="353"/>
                </a:cxn>
                <a:cxn ang="0">
                  <a:pos x="0" y="70"/>
                </a:cxn>
                <a:cxn ang="0">
                  <a:pos x="32" y="0"/>
                </a:cxn>
              </a:cxnLst>
              <a:rect l="0" t="0" r="r" b="b"/>
              <a:pathLst>
                <a:path w="639" h="353">
                  <a:moveTo>
                    <a:pt x="32" y="0"/>
                  </a:moveTo>
                  <a:lnTo>
                    <a:pt x="639" y="283"/>
                  </a:lnTo>
                  <a:lnTo>
                    <a:pt x="606" y="353"/>
                  </a:lnTo>
                  <a:lnTo>
                    <a:pt x="0" y="70"/>
                  </a:lnTo>
                  <a:lnTo>
                    <a:pt x="3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31" name="Freeform 114"/>
            <p:cNvSpPr>
              <a:spLocks/>
            </p:cNvSpPr>
            <p:nvPr/>
          </p:nvSpPr>
          <p:spPr bwMode="ltGray">
            <a:xfrm>
              <a:off x="1689" y="1230"/>
              <a:ext cx="617" cy="400"/>
            </a:xfrm>
            <a:custGeom>
              <a:avLst/>
              <a:gdLst/>
              <a:ahLst/>
              <a:cxnLst>
                <a:cxn ang="0">
                  <a:pos x="37" y="0"/>
                </a:cxn>
                <a:cxn ang="0">
                  <a:pos x="617" y="334"/>
                </a:cxn>
                <a:cxn ang="0">
                  <a:pos x="579" y="400"/>
                </a:cxn>
                <a:cxn ang="0">
                  <a:pos x="0" y="66"/>
                </a:cxn>
                <a:cxn ang="0">
                  <a:pos x="37" y="0"/>
                </a:cxn>
              </a:cxnLst>
              <a:rect l="0" t="0" r="r" b="b"/>
              <a:pathLst>
                <a:path w="617" h="400">
                  <a:moveTo>
                    <a:pt x="37" y="0"/>
                  </a:moveTo>
                  <a:lnTo>
                    <a:pt x="617" y="334"/>
                  </a:lnTo>
                  <a:lnTo>
                    <a:pt x="579" y="400"/>
                  </a:lnTo>
                  <a:lnTo>
                    <a:pt x="0" y="66"/>
                  </a:lnTo>
                  <a:lnTo>
                    <a:pt x="3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32" name="Freeform 115"/>
            <p:cNvSpPr>
              <a:spLocks/>
            </p:cNvSpPr>
            <p:nvPr/>
          </p:nvSpPr>
          <p:spPr bwMode="ltGray">
            <a:xfrm>
              <a:off x="1627" y="1325"/>
              <a:ext cx="592" cy="446"/>
            </a:xfrm>
            <a:custGeom>
              <a:avLst/>
              <a:gdLst/>
              <a:ahLst/>
              <a:cxnLst>
                <a:cxn ang="0">
                  <a:pos x="44" y="0"/>
                </a:cxn>
                <a:cxn ang="0">
                  <a:pos x="592" y="383"/>
                </a:cxn>
                <a:cxn ang="0">
                  <a:pos x="548" y="446"/>
                </a:cxn>
                <a:cxn ang="0">
                  <a:pos x="0" y="62"/>
                </a:cxn>
                <a:cxn ang="0">
                  <a:pos x="44" y="0"/>
                </a:cxn>
              </a:cxnLst>
              <a:rect l="0" t="0" r="r" b="b"/>
              <a:pathLst>
                <a:path w="592" h="446">
                  <a:moveTo>
                    <a:pt x="44" y="0"/>
                  </a:moveTo>
                  <a:lnTo>
                    <a:pt x="592" y="383"/>
                  </a:lnTo>
                  <a:lnTo>
                    <a:pt x="548" y="446"/>
                  </a:lnTo>
                  <a:lnTo>
                    <a:pt x="0" y="62"/>
                  </a:lnTo>
                  <a:lnTo>
                    <a:pt x="4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33" name="Freeform 116"/>
            <p:cNvSpPr>
              <a:spLocks/>
            </p:cNvSpPr>
            <p:nvPr/>
          </p:nvSpPr>
          <p:spPr bwMode="ltGray">
            <a:xfrm>
              <a:off x="1558" y="1414"/>
              <a:ext cx="562" cy="489"/>
            </a:xfrm>
            <a:custGeom>
              <a:avLst/>
              <a:gdLst/>
              <a:ahLst/>
              <a:cxnLst>
                <a:cxn ang="0">
                  <a:pos x="49" y="0"/>
                </a:cxn>
                <a:cxn ang="0">
                  <a:pos x="562" y="430"/>
                </a:cxn>
                <a:cxn ang="0">
                  <a:pos x="511" y="489"/>
                </a:cxn>
                <a:cxn ang="0">
                  <a:pos x="0" y="58"/>
                </a:cxn>
                <a:cxn ang="0">
                  <a:pos x="49" y="0"/>
                </a:cxn>
              </a:cxnLst>
              <a:rect l="0" t="0" r="r" b="b"/>
              <a:pathLst>
                <a:path w="562" h="489">
                  <a:moveTo>
                    <a:pt x="49" y="0"/>
                  </a:moveTo>
                  <a:lnTo>
                    <a:pt x="562" y="430"/>
                  </a:lnTo>
                  <a:lnTo>
                    <a:pt x="511" y="489"/>
                  </a:lnTo>
                  <a:lnTo>
                    <a:pt x="0" y="58"/>
                  </a:lnTo>
                  <a:lnTo>
                    <a:pt x="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34" name="Freeform 117"/>
            <p:cNvSpPr>
              <a:spLocks/>
            </p:cNvSpPr>
            <p:nvPr/>
          </p:nvSpPr>
          <p:spPr bwMode="ltGray">
            <a:xfrm>
              <a:off x="1480" y="1498"/>
              <a:ext cx="529" cy="527"/>
            </a:xfrm>
            <a:custGeom>
              <a:avLst/>
              <a:gdLst/>
              <a:ahLst/>
              <a:cxnLst>
                <a:cxn ang="0">
                  <a:pos x="56" y="0"/>
                </a:cxn>
                <a:cxn ang="0">
                  <a:pos x="529" y="473"/>
                </a:cxn>
                <a:cxn ang="0">
                  <a:pos x="474" y="527"/>
                </a:cxn>
                <a:cxn ang="0">
                  <a:pos x="0" y="54"/>
                </a:cxn>
                <a:cxn ang="0">
                  <a:pos x="56" y="0"/>
                </a:cxn>
              </a:cxnLst>
              <a:rect l="0" t="0" r="r" b="b"/>
              <a:pathLst>
                <a:path w="529" h="527">
                  <a:moveTo>
                    <a:pt x="56" y="0"/>
                  </a:moveTo>
                  <a:lnTo>
                    <a:pt x="529" y="473"/>
                  </a:lnTo>
                  <a:lnTo>
                    <a:pt x="474" y="527"/>
                  </a:lnTo>
                  <a:lnTo>
                    <a:pt x="0" y="54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35" name="Freeform 118"/>
            <p:cNvSpPr>
              <a:spLocks/>
            </p:cNvSpPr>
            <p:nvPr/>
          </p:nvSpPr>
          <p:spPr bwMode="ltGray">
            <a:xfrm>
              <a:off x="1397" y="1574"/>
              <a:ext cx="490" cy="562"/>
            </a:xfrm>
            <a:custGeom>
              <a:avLst/>
              <a:gdLst/>
              <a:ahLst/>
              <a:cxnLst>
                <a:cxn ang="0">
                  <a:pos x="59" y="0"/>
                </a:cxn>
                <a:cxn ang="0">
                  <a:pos x="490" y="513"/>
                </a:cxn>
                <a:cxn ang="0">
                  <a:pos x="430" y="562"/>
                </a:cxn>
                <a:cxn ang="0">
                  <a:pos x="0" y="51"/>
                </a:cxn>
                <a:cxn ang="0">
                  <a:pos x="59" y="0"/>
                </a:cxn>
              </a:cxnLst>
              <a:rect l="0" t="0" r="r" b="b"/>
              <a:pathLst>
                <a:path w="490" h="562">
                  <a:moveTo>
                    <a:pt x="59" y="0"/>
                  </a:moveTo>
                  <a:lnTo>
                    <a:pt x="490" y="513"/>
                  </a:lnTo>
                  <a:lnTo>
                    <a:pt x="430" y="562"/>
                  </a:lnTo>
                  <a:lnTo>
                    <a:pt x="0" y="51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36" name="Freeform 119"/>
            <p:cNvSpPr>
              <a:spLocks/>
            </p:cNvSpPr>
            <p:nvPr/>
          </p:nvSpPr>
          <p:spPr bwMode="ltGray">
            <a:xfrm>
              <a:off x="1308" y="1644"/>
              <a:ext cx="446" cy="593"/>
            </a:xfrm>
            <a:custGeom>
              <a:avLst/>
              <a:gdLst/>
              <a:ahLst/>
              <a:cxnLst>
                <a:cxn ang="0">
                  <a:pos x="64" y="0"/>
                </a:cxn>
                <a:cxn ang="0">
                  <a:pos x="446" y="548"/>
                </a:cxn>
                <a:cxn ang="0">
                  <a:pos x="384" y="593"/>
                </a:cxn>
                <a:cxn ang="0">
                  <a:pos x="0" y="45"/>
                </a:cxn>
                <a:cxn ang="0">
                  <a:pos x="64" y="0"/>
                </a:cxn>
              </a:cxnLst>
              <a:rect l="0" t="0" r="r" b="b"/>
              <a:pathLst>
                <a:path w="446" h="593">
                  <a:moveTo>
                    <a:pt x="64" y="0"/>
                  </a:moveTo>
                  <a:lnTo>
                    <a:pt x="446" y="548"/>
                  </a:lnTo>
                  <a:lnTo>
                    <a:pt x="384" y="593"/>
                  </a:lnTo>
                  <a:lnTo>
                    <a:pt x="0" y="45"/>
                  </a:lnTo>
                  <a:lnTo>
                    <a:pt x="6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37" name="Freeform 120"/>
            <p:cNvSpPr>
              <a:spLocks/>
            </p:cNvSpPr>
            <p:nvPr/>
          </p:nvSpPr>
          <p:spPr bwMode="ltGray">
            <a:xfrm>
              <a:off x="1214" y="1707"/>
              <a:ext cx="401" cy="618"/>
            </a:xfrm>
            <a:custGeom>
              <a:avLst/>
              <a:gdLst/>
              <a:ahLst/>
              <a:cxnLst>
                <a:cxn ang="0">
                  <a:pos x="66" y="0"/>
                </a:cxn>
                <a:cxn ang="0">
                  <a:pos x="401" y="579"/>
                </a:cxn>
                <a:cxn ang="0">
                  <a:pos x="334" y="618"/>
                </a:cxn>
                <a:cxn ang="0">
                  <a:pos x="0" y="38"/>
                </a:cxn>
                <a:cxn ang="0">
                  <a:pos x="66" y="0"/>
                </a:cxn>
              </a:cxnLst>
              <a:rect l="0" t="0" r="r" b="b"/>
              <a:pathLst>
                <a:path w="401" h="618">
                  <a:moveTo>
                    <a:pt x="66" y="0"/>
                  </a:moveTo>
                  <a:lnTo>
                    <a:pt x="401" y="579"/>
                  </a:lnTo>
                  <a:lnTo>
                    <a:pt x="334" y="618"/>
                  </a:lnTo>
                  <a:lnTo>
                    <a:pt x="0" y="38"/>
                  </a:lnTo>
                  <a:lnTo>
                    <a:pt x="6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38" name="Freeform 121"/>
            <p:cNvSpPr>
              <a:spLocks/>
            </p:cNvSpPr>
            <p:nvPr/>
          </p:nvSpPr>
          <p:spPr bwMode="ltGray">
            <a:xfrm>
              <a:off x="1115" y="1760"/>
              <a:ext cx="353" cy="640"/>
            </a:xfrm>
            <a:custGeom>
              <a:avLst/>
              <a:gdLst/>
              <a:ahLst/>
              <a:cxnLst>
                <a:cxn ang="0">
                  <a:pos x="69" y="0"/>
                </a:cxn>
                <a:cxn ang="0">
                  <a:pos x="353" y="607"/>
                </a:cxn>
                <a:cxn ang="0">
                  <a:pos x="282" y="640"/>
                </a:cxn>
                <a:cxn ang="0">
                  <a:pos x="0" y="33"/>
                </a:cxn>
                <a:cxn ang="0">
                  <a:pos x="69" y="0"/>
                </a:cxn>
              </a:cxnLst>
              <a:rect l="0" t="0" r="r" b="b"/>
              <a:pathLst>
                <a:path w="353" h="640">
                  <a:moveTo>
                    <a:pt x="69" y="0"/>
                  </a:moveTo>
                  <a:lnTo>
                    <a:pt x="353" y="607"/>
                  </a:lnTo>
                  <a:lnTo>
                    <a:pt x="282" y="640"/>
                  </a:lnTo>
                  <a:lnTo>
                    <a:pt x="0" y="33"/>
                  </a:lnTo>
                  <a:lnTo>
                    <a:pt x="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39" name="Freeform 122"/>
            <p:cNvSpPr>
              <a:spLocks/>
            </p:cNvSpPr>
            <p:nvPr/>
          </p:nvSpPr>
          <p:spPr bwMode="ltGray">
            <a:xfrm>
              <a:off x="1012" y="1806"/>
              <a:ext cx="301" cy="656"/>
            </a:xfrm>
            <a:custGeom>
              <a:avLst/>
              <a:gdLst/>
              <a:ahLst/>
              <a:cxnLst>
                <a:cxn ang="0">
                  <a:pos x="72" y="0"/>
                </a:cxn>
                <a:cxn ang="0">
                  <a:pos x="301" y="629"/>
                </a:cxn>
                <a:cxn ang="0">
                  <a:pos x="228" y="656"/>
                </a:cxn>
                <a:cxn ang="0">
                  <a:pos x="0" y="27"/>
                </a:cxn>
                <a:cxn ang="0">
                  <a:pos x="72" y="0"/>
                </a:cxn>
              </a:cxnLst>
              <a:rect l="0" t="0" r="r" b="b"/>
              <a:pathLst>
                <a:path w="301" h="656">
                  <a:moveTo>
                    <a:pt x="72" y="0"/>
                  </a:moveTo>
                  <a:lnTo>
                    <a:pt x="301" y="629"/>
                  </a:lnTo>
                  <a:lnTo>
                    <a:pt x="228" y="656"/>
                  </a:lnTo>
                  <a:lnTo>
                    <a:pt x="0" y="27"/>
                  </a:lnTo>
                  <a:lnTo>
                    <a:pt x="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40" name="Freeform 123"/>
            <p:cNvSpPr>
              <a:spLocks/>
            </p:cNvSpPr>
            <p:nvPr/>
          </p:nvSpPr>
          <p:spPr bwMode="ltGray">
            <a:xfrm>
              <a:off x="906" y="1844"/>
              <a:ext cx="248" cy="666"/>
            </a:xfrm>
            <a:custGeom>
              <a:avLst/>
              <a:gdLst/>
              <a:ahLst/>
              <a:cxnLst>
                <a:cxn ang="0">
                  <a:pos x="74" y="0"/>
                </a:cxn>
                <a:cxn ang="0">
                  <a:pos x="248" y="646"/>
                </a:cxn>
                <a:cxn ang="0">
                  <a:pos x="173" y="666"/>
                </a:cxn>
                <a:cxn ang="0">
                  <a:pos x="0" y="18"/>
                </a:cxn>
                <a:cxn ang="0">
                  <a:pos x="74" y="0"/>
                </a:cxn>
              </a:cxnLst>
              <a:rect l="0" t="0" r="r" b="b"/>
              <a:pathLst>
                <a:path w="248" h="666">
                  <a:moveTo>
                    <a:pt x="74" y="0"/>
                  </a:moveTo>
                  <a:lnTo>
                    <a:pt x="248" y="646"/>
                  </a:lnTo>
                  <a:lnTo>
                    <a:pt x="173" y="666"/>
                  </a:lnTo>
                  <a:lnTo>
                    <a:pt x="0" y="18"/>
                  </a:lnTo>
                  <a:lnTo>
                    <a:pt x="7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41" name="Freeform 124"/>
            <p:cNvSpPr>
              <a:spLocks/>
            </p:cNvSpPr>
            <p:nvPr/>
          </p:nvSpPr>
          <p:spPr bwMode="ltGray">
            <a:xfrm>
              <a:off x="798" y="1870"/>
              <a:ext cx="192" cy="673"/>
            </a:xfrm>
            <a:custGeom>
              <a:avLst/>
              <a:gdLst/>
              <a:ahLst/>
              <a:cxnLst>
                <a:cxn ang="0">
                  <a:pos x="76" y="0"/>
                </a:cxn>
                <a:cxn ang="0">
                  <a:pos x="192" y="660"/>
                </a:cxn>
                <a:cxn ang="0">
                  <a:pos x="116" y="673"/>
                </a:cxn>
                <a:cxn ang="0">
                  <a:pos x="0" y="13"/>
                </a:cxn>
                <a:cxn ang="0">
                  <a:pos x="76" y="0"/>
                </a:cxn>
              </a:cxnLst>
              <a:rect l="0" t="0" r="r" b="b"/>
              <a:pathLst>
                <a:path w="192" h="673">
                  <a:moveTo>
                    <a:pt x="76" y="0"/>
                  </a:moveTo>
                  <a:lnTo>
                    <a:pt x="192" y="660"/>
                  </a:lnTo>
                  <a:lnTo>
                    <a:pt x="116" y="673"/>
                  </a:lnTo>
                  <a:lnTo>
                    <a:pt x="0" y="13"/>
                  </a:lnTo>
                  <a:lnTo>
                    <a:pt x="7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42" name="Freeform 125"/>
            <p:cNvSpPr>
              <a:spLocks/>
            </p:cNvSpPr>
            <p:nvPr/>
          </p:nvSpPr>
          <p:spPr bwMode="ltGray">
            <a:xfrm>
              <a:off x="688" y="1888"/>
              <a:ext cx="136" cy="673"/>
            </a:xfrm>
            <a:custGeom>
              <a:avLst/>
              <a:gdLst/>
              <a:ahLst/>
              <a:cxnLst>
                <a:cxn ang="0">
                  <a:pos x="77" y="0"/>
                </a:cxn>
                <a:cxn ang="0">
                  <a:pos x="136" y="667"/>
                </a:cxn>
                <a:cxn ang="0">
                  <a:pos x="58" y="673"/>
                </a:cxn>
                <a:cxn ang="0">
                  <a:pos x="0" y="7"/>
                </a:cxn>
                <a:cxn ang="0">
                  <a:pos x="77" y="0"/>
                </a:cxn>
              </a:cxnLst>
              <a:rect l="0" t="0" r="r" b="b"/>
              <a:pathLst>
                <a:path w="136" h="673">
                  <a:moveTo>
                    <a:pt x="77" y="0"/>
                  </a:moveTo>
                  <a:lnTo>
                    <a:pt x="136" y="667"/>
                  </a:lnTo>
                  <a:lnTo>
                    <a:pt x="58" y="673"/>
                  </a:lnTo>
                  <a:lnTo>
                    <a:pt x="0" y="7"/>
                  </a:lnTo>
                  <a:lnTo>
                    <a:pt x="7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43" name="Rectangle 126"/>
            <p:cNvSpPr>
              <a:spLocks noChangeArrowheads="1"/>
            </p:cNvSpPr>
            <p:nvPr/>
          </p:nvSpPr>
          <p:spPr bwMode="ltGray">
            <a:xfrm>
              <a:off x="578" y="1896"/>
              <a:ext cx="77" cy="670"/>
            </a:xfrm>
            <a:prstGeom prst="rect">
              <a:avLst/>
            </a:prstGeom>
            <a:grpFill/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44" name="Freeform 127"/>
            <p:cNvSpPr>
              <a:spLocks/>
            </p:cNvSpPr>
            <p:nvPr/>
          </p:nvSpPr>
          <p:spPr bwMode="ltGray">
            <a:xfrm>
              <a:off x="410" y="1889"/>
              <a:ext cx="135" cy="673"/>
            </a:xfrm>
            <a:custGeom>
              <a:avLst/>
              <a:gdLst/>
              <a:ahLst/>
              <a:cxnLst>
                <a:cxn ang="0">
                  <a:pos x="59" y="0"/>
                </a:cxn>
                <a:cxn ang="0">
                  <a:pos x="135" y="7"/>
                </a:cxn>
                <a:cxn ang="0">
                  <a:pos x="76" y="673"/>
                </a:cxn>
                <a:cxn ang="0">
                  <a:pos x="0" y="666"/>
                </a:cxn>
                <a:cxn ang="0">
                  <a:pos x="59" y="0"/>
                </a:cxn>
              </a:cxnLst>
              <a:rect l="0" t="0" r="r" b="b"/>
              <a:pathLst>
                <a:path w="135" h="673">
                  <a:moveTo>
                    <a:pt x="59" y="0"/>
                  </a:moveTo>
                  <a:lnTo>
                    <a:pt x="135" y="7"/>
                  </a:lnTo>
                  <a:lnTo>
                    <a:pt x="76" y="673"/>
                  </a:lnTo>
                  <a:lnTo>
                    <a:pt x="0" y="666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45" name="Freeform 128"/>
            <p:cNvSpPr>
              <a:spLocks/>
            </p:cNvSpPr>
            <p:nvPr/>
          </p:nvSpPr>
          <p:spPr bwMode="ltGray">
            <a:xfrm>
              <a:off x="243" y="1872"/>
              <a:ext cx="192" cy="672"/>
            </a:xfrm>
            <a:custGeom>
              <a:avLst/>
              <a:gdLst/>
              <a:ahLst/>
              <a:cxnLst>
                <a:cxn ang="0">
                  <a:pos x="117" y="0"/>
                </a:cxn>
                <a:cxn ang="0">
                  <a:pos x="192" y="13"/>
                </a:cxn>
                <a:cxn ang="0">
                  <a:pos x="76" y="672"/>
                </a:cxn>
                <a:cxn ang="0">
                  <a:pos x="0" y="659"/>
                </a:cxn>
                <a:cxn ang="0">
                  <a:pos x="117" y="0"/>
                </a:cxn>
              </a:cxnLst>
              <a:rect l="0" t="0" r="r" b="b"/>
              <a:pathLst>
                <a:path w="192" h="672">
                  <a:moveTo>
                    <a:pt x="117" y="0"/>
                  </a:moveTo>
                  <a:lnTo>
                    <a:pt x="192" y="13"/>
                  </a:lnTo>
                  <a:lnTo>
                    <a:pt x="76" y="672"/>
                  </a:lnTo>
                  <a:lnTo>
                    <a:pt x="0" y="659"/>
                  </a:lnTo>
                  <a:lnTo>
                    <a:pt x="11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46" name="Freeform 129"/>
            <p:cNvSpPr>
              <a:spLocks/>
            </p:cNvSpPr>
            <p:nvPr/>
          </p:nvSpPr>
          <p:spPr bwMode="ltGray">
            <a:xfrm>
              <a:off x="80" y="1845"/>
              <a:ext cx="247" cy="666"/>
            </a:xfrm>
            <a:custGeom>
              <a:avLst/>
              <a:gdLst/>
              <a:ahLst/>
              <a:cxnLst>
                <a:cxn ang="0">
                  <a:pos x="172" y="0"/>
                </a:cxn>
                <a:cxn ang="0">
                  <a:pos x="247" y="20"/>
                </a:cxn>
                <a:cxn ang="0">
                  <a:pos x="74" y="666"/>
                </a:cxn>
                <a:cxn ang="0">
                  <a:pos x="0" y="646"/>
                </a:cxn>
                <a:cxn ang="0">
                  <a:pos x="172" y="0"/>
                </a:cxn>
              </a:cxnLst>
              <a:rect l="0" t="0" r="r" b="b"/>
              <a:pathLst>
                <a:path w="247" h="666">
                  <a:moveTo>
                    <a:pt x="172" y="0"/>
                  </a:moveTo>
                  <a:lnTo>
                    <a:pt x="247" y="20"/>
                  </a:lnTo>
                  <a:lnTo>
                    <a:pt x="74" y="666"/>
                  </a:lnTo>
                  <a:lnTo>
                    <a:pt x="0" y="646"/>
                  </a:lnTo>
                  <a:lnTo>
                    <a:pt x="17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47" name="Freeform 130"/>
            <p:cNvSpPr>
              <a:spLocks/>
            </p:cNvSpPr>
            <p:nvPr/>
          </p:nvSpPr>
          <p:spPr bwMode="ltGray">
            <a:xfrm>
              <a:off x="-80" y="1808"/>
              <a:ext cx="301" cy="656"/>
            </a:xfrm>
            <a:custGeom>
              <a:avLst/>
              <a:gdLst/>
              <a:ahLst/>
              <a:cxnLst>
                <a:cxn ang="0">
                  <a:pos x="229" y="0"/>
                </a:cxn>
                <a:cxn ang="0">
                  <a:pos x="301" y="27"/>
                </a:cxn>
                <a:cxn ang="0">
                  <a:pos x="72" y="656"/>
                </a:cxn>
                <a:cxn ang="0">
                  <a:pos x="0" y="629"/>
                </a:cxn>
                <a:cxn ang="0">
                  <a:pos x="229" y="0"/>
                </a:cxn>
              </a:cxnLst>
              <a:rect l="0" t="0" r="r" b="b"/>
              <a:pathLst>
                <a:path w="301" h="656">
                  <a:moveTo>
                    <a:pt x="229" y="0"/>
                  </a:moveTo>
                  <a:lnTo>
                    <a:pt x="301" y="27"/>
                  </a:lnTo>
                  <a:lnTo>
                    <a:pt x="72" y="656"/>
                  </a:lnTo>
                  <a:lnTo>
                    <a:pt x="0" y="629"/>
                  </a:lnTo>
                  <a:lnTo>
                    <a:pt x="2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48" name="Freeform 131"/>
            <p:cNvSpPr>
              <a:spLocks/>
            </p:cNvSpPr>
            <p:nvPr/>
          </p:nvSpPr>
          <p:spPr bwMode="ltGray">
            <a:xfrm>
              <a:off x="-42" y="1764"/>
              <a:ext cx="160" cy="377"/>
            </a:xfrm>
            <a:custGeom>
              <a:avLst/>
              <a:gdLst>
                <a:gd name="connsiteX0" fmla="*/ 283 w 353"/>
                <a:gd name="connsiteY0" fmla="*/ 0 h 639"/>
                <a:gd name="connsiteX1" fmla="*/ 353 w 353"/>
                <a:gd name="connsiteY1" fmla="*/ 33 h 639"/>
                <a:gd name="connsiteX2" fmla="*/ 70 w 353"/>
                <a:gd name="connsiteY2" fmla="*/ 639 h 639"/>
                <a:gd name="connsiteX3" fmla="*/ 0 w 353"/>
                <a:gd name="connsiteY3" fmla="*/ 606 h 639"/>
                <a:gd name="connsiteX4" fmla="*/ 193 w 353"/>
                <a:gd name="connsiteY4" fmla="*/ 193 h 639"/>
                <a:gd name="connsiteX5" fmla="*/ 283 w 353"/>
                <a:gd name="connsiteY5" fmla="*/ 0 h 639"/>
                <a:gd name="connsiteX0" fmla="*/ 283 w 353"/>
                <a:gd name="connsiteY0" fmla="*/ 0 h 639"/>
                <a:gd name="connsiteX1" fmla="*/ 353 w 353"/>
                <a:gd name="connsiteY1" fmla="*/ 33 h 639"/>
                <a:gd name="connsiteX2" fmla="*/ 193 w 353"/>
                <a:gd name="connsiteY2" fmla="*/ 377 h 639"/>
                <a:gd name="connsiteX3" fmla="*/ 70 w 353"/>
                <a:gd name="connsiteY3" fmla="*/ 639 h 639"/>
                <a:gd name="connsiteX4" fmla="*/ 0 w 353"/>
                <a:gd name="connsiteY4" fmla="*/ 606 h 639"/>
                <a:gd name="connsiteX5" fmla="*/ 193 w 353"/>
                <a:gd name="connsiteY5" fmla="*/ 193 h 639"/>
                <a:gd name="connsiteX6" fmla="*/ 283 w 353"/>
                <a:gd name="connsiteY6" fmla="*/ 0 h 639"/>
                <a:gd name="connsiteX0" fmla="*/ 283 w 353"/>
                <a:gd name="connsiteY0" fmla="*/ 0 h 606"/>
                <a:gd name="connsiteX1" fmla="*/ 353 w 353"/>
                <a:gd name="connsiteY1" fmla="*/ 33 h 606"/>
                <a:gd name="connsiteX2" fmla="*/ 193 w 353"/>
                <a:gd name="connsiteY2" fmla="*/ 377 h 606"/>
                <a:gd name="connsiteX3" fmla="*/ 0 w 353"/>
                <a:gd name="connsiteY3" fmla="*/ 606 h 606"/>
                <a:gd name="connsiteX4" fmla="*/ 193 w 353"/>
                <a:gd name="connsiteY4" fmla="*/ 193 h 606"/>
                <a:gd name="connsiteX5" fmla="*/ 283 w 353"/>
                <a:gd name="connsiteY5" fmla="*/ 0 h 606"/>
                <a:gd name="connsiteX0" fmla="*/ 90 w 160"/>
                <a:gd name="connsiteY0" fmla="*/ 0 h 377"/>
                <a:gd name="connsiteX1" fmla="*/ 160 w 160"/>
                <a:gd name="connsiteY1" fmla="*/ 33 h 377"/>
                <a:gd name="connsiteX2" fmla="*/ 0 w 160"/>
                <a:gd name="connsiteY2" fmla="*/ 377 h 377"/>
                <a:gd name="connsiteX3" fmla="*/ 0 w 160"/>
                <a:gd name="connsiteY3" fmla="*/ 193 h 377"/>
                <a:gd name="connsiteX4" fmla="*/ 90 w 160"/>
                <a:gd name="connsiteY4" fmla="*/ 0 h 3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0" h="377">
                  <a:moveTo>
                    <a:pt x="90" y="0"/>
                  </a:moveTo>
                  <a:lnTo>
                    <a:pt x="160" y="33"/>
                  </a:lnTo>
                  <a:cubicBezTo>
                    <a:pt x="107" y="148"/>
                    <a:pt x="53" y="262"/>
                    <a:pt x="0" y="377"/>
                  </a:cubicBezTo>
                  <a:lnTo>
                    <a:pt x="0" y="193"/>
                  </a:lnTo>
                  <a:cubicBezTo>
                    <a:pt x="30" y="129"/>
                    <a:pt x="60" y="64"/>
                    <a:pt x="90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49" name="Freeform 132"/>
            <p:cNvSpPr>
              <a:spLocks/>
            </p:cNvSpPr>
            <p:nvPr/>
          </p:nvSpPr>
          <p:spPr bwMode="ltGray">
            <a:xfrm>
              <a:off x="-42" y="1714"/>
              <a:ext cx="60" cy="136"/>
            </a:xfrm>
            <a:custGeom>
              <a:avLst/>
              <a:gdLst>
                <a:gd name="connsiteX0" fmla="*/ 334 w 400"/>
                <a:gd name="connsiteY0" fmla="*/ 96 h 714"/>
                <a:gd name="connsiteX1" fmla="*/ 400 w 400"/>
                <a:gd name="connsiteY1" fmla="*/ 135 h 714"/>
                <a:gd name="connsiteX2" fmla="*/ 66 w 400"/>
                <a:gd name="connsiteY2" fmla="*/ 714 h 714"/>
                <a:gd name="connsiteX3" fmla="*/ 0 w 400"/>
                <a:gd name="connsiteY3" fmla="*/ 676 h 714"/>
                <a:gd name="connsiteX4" fmla="*/ 334 w 400"/>
                <a:gd name="connsiteY4" fmla="*/ 96 h 714"/>
                <a:gd name="connsiteX5" fmla="*/ 341 w 400"/>
                <a:gd name="connsiteY5" fmla="*/ 100 h 714"/>
                <a:gd name="connsiteX0" fmla="*/ 334 w 400"/>
                <a:gd name="connsiteY0" fmla="*/ 96 h 714"/>
                <a:gd name="connsiteX1" fmla="*/ 400 w 400"/>
                <a:gd name="connsiteY1" fmla="*/ 135 h 714"/>
                <a:gd name="connsiteX2" fmla="*/ 340 w 400"/>
                <a:gd name="connsiteY2" fmla="*/ 236 h 714"/>
                <a:gd name="connsiteX3" fmla="*/ 66 w 400"/>
                <a:gd name="connsiteY3" fmla="*/ 714 h 714"/>
                <a:gd name="connsiteX4" fmla="*/ 0 w 400"/>
                <a:gd name="connsiteY4" fmla="*/ 676 h 714"/>
                <a:gd name="connsiteX5" fmla="*/ 334 w 400"/>
                <a:gd name="connsiteY5" fmla="*/ 96 h 714"/>
                <a:gd name="connsiteX6" fmla="*/ 341 w 400"/>
                <a:gd name="connsiteY6" fmla="*/ 100 h 714"/>
                <a:gd name="connsiteX7" fmla="*/ 334 w 400"/>
                <a:gd name="connsiteY7" fmla="*/ 96 h 714"/>
                <a:gd name="connsiteX0" fmla="*/ 341 w 400"/>
                <a:gd name="connsiteY0" fmla="*/ 100 h 714"/>
                <a:gd name="connsiteX1" fmla="*/ 400 w 400"/>
                <a:gd name="connsiteY1" fmla="*/ 135 h 714"/>
                <a:gd name="connsiteX2" fmla="*/ 340 w 400"/>
                <a:gd name="connsiteY2" fmla="*/ 236 h 714"/>
                <a:gd name="connsiteX3" fmla="*/ 66 w 400"/>
                <a:gd name="connsiteY3" fmla="*/ 714 h 714"/>
                <a:gd name="connsiteX4" fmla="*/ 0 w 400"/>
                <a:gd name="connsiteY4" fmla="*/ 676 h 714"/>
                <a:gd name="connsiteX5" fmla="*/ 334 w 400"/>
                <a:gd name="connsiteY5" fmla="*/ 96 h 714"/>
                <a:gd name="connsiteX6" fmla="*/ 341 w 400"/>
                <a:gd name="connsiteY6" fmla="*/ 100 h 714"/>
                <a:gd name="connsiteX0" fmla="*/ 341 w 400"/>
                <a:gd name="connsiteY0" fmla="*/ 0 h 614"/>
                <a:gd name="connsiteX1" fmla="*/ 400 w 400"/>
                <a:gd name="connsiteY1" fmla="*/ 35 h 614"/>
                <a:gd name="connsiteX2" fmla="*/ 340 w 400"/>
                <a:gd name="connsiteY2" fmla="*/ 136 h 614"/>
                <a:gd name="connsiteX3" fmla="*/ 66 w 400"/>
                <a:gd name="connsiteY3" fmla="*/ 614 h 614"/>
                <a:gd name="connsiteX4" fmla="*/ 0 w 400"/>
                <a:gd name="connsiteY4" fmla="*/ 576 h 614"/>
                <a:gd name="connsiteX5" fmla="*/ 341 w 400"/>
                <a:gd name="connsiteY5" fmla="*/ 0 h 614"/>
                <a:gd name="connsiteX0" fmla="*/ 341 w 400"/>
                <a:gd name="connsiteY0" fmla="*/ 0 h 614"/>
                <a:gd name="connsiteX1" fmla="*/ 400 w 400"/>
                <a:gd name="connsiteY1" fmla="*/ 35 h 614"/>
                <a:gd name="connsiteX2" fmla="*/ 340 w 400"/>
                <a:gd name="connsiteY2" fmla="*/ 136 h 614"/>
                <a:gd name="connsiteX3" fmla="*/ 66 w 400"/>
                <a:gd name="connsiteY3" fmla="*/ 614 h 614"/>
                <a:gd name="connsiteX4" fmla="*/ 0 w 400"/>
                <a:gd name="connsiteY4" fmla="*/ 576 h 614"/>
                <a:gd name="connsiteX5" fmla="*/ 341 w 400"/>
                <a:gd name="connsiteY5" fmla="*/ 0 h 614"/>
                <a:gd name="connsiteX0" fmla="*/ 275 w 334"/>
                <a:gd name="connsiteY0" fmla="*/ 0 h 614"/>
                <a:gd name="connsiteX1" fmla="*/ 334 w 334"/>
                <a:gd name="connsiteY1" fmla="*/ 35 h 614"/>
                <a:gd name="connsiteX2" fmla="*/ 274 w 334"/>
                <a:gd name="connsiteY2" fmla="*/ 136 h 614"/>
                <a:gd name="connsiteX3" fmla="*/ 0 w 334"/>
                <a:gd name="connsiteY3" fmla="*/ 614 h 614"/>
                <a:gd name="connsiteX4" fmla="*/ 275 w 334"/>
                <a:gd name="connsiteY4" fmla="*/ 0 h 614"/>
                <a:gd name="connsiteX0" fmla="*/ 1 w 60"/>
                <a:gd name="connsiteY0" fmla="*/ 0 h 136"/>
                <a:gd name="connsiteX1" fmla="*/ 60 w 60"/>
                <a:gd name="connsiteY1" fmla="*/ 35 h 136"/>
                <a:gd name="connsiteX2" fmla="*/ 0 w 60"/>
                <a:gd name="connsiteY2" fmla="*/ 136 h 136"/>
                <a:gd name="connsiteX3" fmla="*/ 1 w 60"/>
                <a:gd name="connsiteY3" fmla="*/ 0 h 1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0" h="136">
                  <a:moveTo>
                    <a:pt x="1" y="0"/>
                  </a:moveTo>
                  <a:lnTo>
                    <a:pt x="60" y="35"/>
                  </a:lnTo>
                  <a:cubicBezTo>
                    <a:pt x="40" y="69"/>
                    <a:pt x="20" y="102"/>
                    <a:pt x="0" y="136"/>
                  </a:cubicBezTo>
                  <a:cubicBezTo>
                    <a:pt x="0" y="91"/>
                    <a:pt x="1" y="45"/>
                    <a:pt x="1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black">
          <a:xfrm>
            <a:off x="1216025" y="0"/>
            <a:ext cx="7470775" cy="9874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41" name="Text Placeholder 2"/>
          <p:cNvSpPr>
            <a:spLocks noGrp="1"/>
          </p:cNvSpPr>
          <p:nvPr>
            <p:ph type="body" idx="1"/>
          </p:nvPr>
        </p:nvSpPr>
        <p:spPr bwMode="black">
          <a:xfrm>
            <a:off x="457200" y="1189038"/>
            <a:ext cx="8229600" cy="4906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47675" y="6364288"/>
            <a:ext cx="21859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FDCBFCB-9894-499C-9AC1-65625422E851}" type="datetime1">
              <a:rPr lang="en-US"/>
              <a:pPr>
                <a:defRPr/>
              </a:pPr>
              <a:t>10/17/2023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670175" y="6364288"/>
            <a:ext cx="53117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ru-RU"/>
              <a:t>МОУ "Чойская СОШ" Атаманова И.В.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074025" y="6364288"/>
            <a:ext cx="6127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7157C71-4D2C-452A-8533-2BE1375150E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6" r:id="rId2"/>
    <p:sldLayoutId id="2147483698" r:id="rId3"/>
    <p:sldLayoutId id="2147483695" r:id="rId4"/>
    <p:sldLayoutId id="2147483694" r:id="rId5"/>
    <p:sldLayoutId id="2147483693" r:id="rId6"/>
    <p:sldLayoutId id="2147483692" r:id="rId7"/>
    <p:sldLayoutId id="2147483691" r:id="rId8"/>
    <p:sldLayoutId id="2147483690" r:id="rId9"/>
    <p:sldLayoutId id="2147483689" r:id="rId10"/>
    <p:sldLayoutId id="2147483688" r:id="rId11"/>
    <p:sldLayoutId id="2147483687" r:id="rId12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kern="1200">
          <a:ln w="18415" cmpd="sng">
            <a:noFill/>
            <a:prstDash val="solid"/>
          </a:ln>
          <a:solidFill>
            <a:srgbClr val="FFFFFF"/>
          </a:solidFill>
          <a:effectLst>
            <a:outerShdw blurRad="63500" dir="3600000" algn="tl" rotWithShape="0">
              <a:srgbClr val="000000">
                <a:alpha val="70000"/>
              </a:srgbClr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Corbe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Corbe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Corbe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rgbClr val="FFFFFF"/>
          </a:solidFill>
          <a:latin typeface="Corbel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ECC37F"/>
        </a:buClr>
        <a:buSzPct val="80000"/>
        <a:buFont typeface="Wingdings 2" pitchFamily="18" charset="2"/>
        <a:buChar char="¤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A3C2FF"/>
        </a:buClr>
        <a:buFont typeface="Wingdings" pitchFamily="2" charset="2"/>
        <a:buChar char="§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E5A0CC"/>
        </a:buClr>
        <a:buFont typeface="Wingdings" pitchFamily="2" charset="2"/>
        <a:buChar char="§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C8E79E"/>
        </a:buClr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E5A0A0"/>
        </a:buClr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gif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package" Target="../embeddings/_________Microsoft_Office_Word1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1.jpeg"/><Relationship Id="rId4" Type="http://schemas.openxmlformats.org/officeDocument/2006/relationships/image" Target="../media/image50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5.jpeg"/><Relationship Id="rId4" Type="http://schemas.openxmlformats.org/officeDocument/2006/relationships/image" Target="../media/image54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8.jpe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image" Target="../media/image18.jpeg"/><Relationship Id="rId7" Type="http://schemas.openxmlformats.org/officeDocument/2006/relationships/image" Target="../media/image22.jpeg"/><Relationship Id="rId12" Type="http://schemas.openxmlformats.org/officeDocument/2006/relationships/image" Target="../media/image2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11" Type="http://schemas.openxmlformats.org/officeDocument/2006/relationships/image" Target="../media/image25.jpeg"/><Relationship Id="rId5" Type="http://schemas.openxmlformats.org/officeDocument/2006/relationships/image" Target="../media/image20.jpeg"/><Relationship Id="rId10" Type="http://schemas.openxmlformats.org/officeDocument/2006/relationships/hyperlink" Target="&#1089;&#1083;&#1072;&#1081;&#1076;%2015" TargetMode="External"/><Relationship Id="rId4" Type="http://schemas.openxmlformats.org/officeDocument/2006/relationships/image" Target="../media/image19.jpeg"/><Relationship Id="rId9" Type="http://schemas.openxmlformats.org/officeDocument/2006/relationships/image" Target="../media/image2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43609" y="188641"/>
            <a:ext cx="7643192" cy="1584175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dirty="0" smtClean="0"/>
              <a:t>Международный день родного языка</a:t>
            </a:r>
            <a:endParaRPr lang="ru-RU" dirty="0"/>
          </a:p>
        </p:txBody>
      </p:sp>
      <p:pic>
        <p:nvPicPr>
          <p:cNvPr id="15363" name="Picture 2" descr="F:\Downloads\c7cee16d6a9353e4931160b01f9ab42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88" y="1988840"/>
            <a:ext cx="4891787" cy="436433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4340" name="Номер слайда 4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B558979-9D98-44E2-988F-4DED4963B9CB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4860032" y="2780928"/>
            <a:ext cx="403244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>
                <a:solidFill>
                  <a:schemeClr val="tx2">
                    <a:lumMod val="75000"/>
                  </a:schemeClr>
                </a:solidFill>
              </a:rPr>
              <a:t>Международный день родного языка отмечается ежегодно </a:t>
            </a:r>
            <a:br>
              <a:rPr lang="ru-RU" sz="3600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3600" dirty="0" smtClean="0">
                <a:solidFill>
                  <a:schemeClr val="tx2">
                    <a:lumMod val="75000"/>
                  </a:schemeClr>
                </a:solidFill>
              </a:rPr>
              <a:t>21 февраля. </a:t>
            </a:r>
            <a:endParaRPr lang="ru-RU" sz="3600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285728"/>
            <a:ext cx="8568952" cy="6215106"/>
          </a:xfr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sz="9600" b="1" dirty="0" err="1" smtClean="0">
                <a:solidFill>
                  <a:srgbClr val="FF0000"/>
                </a:solidFill>
              </a:rPr>
              <a:t>Дьэ</a:t>
            </a:r>
            <a:r>
              <a:rPr lang="ru-RU" sz="9600" b="1" dirty="0" err="1" smtClean="0">
                <a:solidFill>
                  <a:srgbClr val="FF0000"/>
                </a:solidFill>
                <a:latin typeface="Times New Roman"/>
                <a:cs typeface="Times New Roman"/>
              </a:rPr>
              <a:t>һиэй сахалара</a:t>
            </a:r>
            <a:r>
              <a:rPr lang="ru-RU" sz="9600" b="1" dirty="0" smtClean="0">
                <a:solidFill>
                  <a:srgbClr val="FF0000"/>
                </a:solidFill>
                <a:latin typeface="Times New Roman"/>
                <a:cs typeface="Times New Roman"/>
              </a:rPr>
              <a:t> - </a:t>
            </a:r>
          </a:p>
          <a:p>
            <a:pPr algn="ctr">
              <a:buNone/>
            </a:pPr>
            <a:r>
              <a:rPr lang="ru-RU" sz="9600" b="1" dirty="0" err="1" smtClean="0">
                <a:solidFill>
                  <a:srgbClr val="FF0000"/>
                </a:solidFill>
                <a:latin typeface="Times New Roman"/>
                <a:cs typeface="Times New Roman"/>
              </a:rPr>
              <a:t>ессейские</a:t>
            </a:r>
            <a:r>
              <a:rPr lang="ru-RU" sz="9600" b="1" dirty="0" smtClean="0">
                <a:solidFill>
                  <a:srgbClr val="FF0000"/>
                </a:solidFill>
                <a:latin typeface="Times New Roman"/>
                <a:cs typeface="Times New Roman"/>
              </a:rPr>
              <a:t> якуты</a:t>
            </a:r>
            <a:endParaRPr lang="ru-RU" sz="9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advClick="0" advTm="4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4933"/>
            <a:ext cx="8229600" cy="1008112"/>
          </a:xfrm>
        </p:spPr>
        <p:txBody>
          <a:bodyPr>
            <a:noAutofit/>
          </a:bodyPr>
          <a:lstStyle/>
          <a:p>
            <a:pPr algn="ctr"/>
            <a:r>
              <a:rPr lang="ru-RU" sz="5400" dirty="0">
                <a:solidFill>
                  <a:srgbClr val="FF0000"/>
                </a:solidFill>
              </a:rPr>
              <a:t>п</a:t>
            </a:r>
            <a:r>
              <a:rPr lang="ru-RU" sz="5400" b="1" dirty="0" smtClean="0">
                <a:solidFill>
                  <a:srgbClr val="FF0000"/>
                </a:solidFill>
              </a:rPr>
              <a:t>.  Ессей </a:t>
            </a:r>
            <a:br>
              <a:rPr lang="ru-RU" sz="5400" b="1" dirty="0" smtClean="0">
                <a:solidFill>
                  <a:srgbClr val="FF0000"/>
                </a:solidFill>
              </a:rPr>
            </a:br>
            <a:r>
              <a:rPr lang="ru-RU" sz="5400" b="1" dirty="0" smtClean="0">
                <a:solidFill>
                  <a:srgbClr val="FF0000"/>
                </a:solidFill>
              </a:rPr>
              <a:t>с высоты птичьего полета</a:t>
            </a:r>
            <a:endParaRPr lang="ru-RU" sz="5400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/>
          </a:p>
        </p:txBody>
      </p:sp>
      <p:pic>
        <p:nvPicPr>
          <p:cNvPr id="1026" name="Picture 2" descr="C:\Documents and Settings\sva\Рабочий стол\essey_20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7221" y="1508757"/>
            <a:ext cx="8853468" cy="534193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Click="0" advTm="4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G:\табалар\100_056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51520" y="332656"/>
            <a:ext cx="8640960" cy="62646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683568" y="1340768"/>
            <a:ext cx="74168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</a:rPr>
              <a:t>Плато </a:t>
            </a:r>
            <a:r>
              <a:rPr lang="ru-RU" sz="4800" b="1" dirty="0" err="1" smtClean="0">
                <a:solidFill>
                  <a:srgbClr val="FF0000"/>
                </a:solidFill>
              </a:rPr>
              <a:t>Путорана</a:t>
            </a:r>
            <a:r>
              <a:rPr lang="ru-RU" sz="4800" b="1" dirty="0" smtClean="0">
                <a:solidFill>
                  <a:srgbClr val="FF0000"/>
                </a:solidFill>
              </a:rPr>
              <a:t> </a:t>
            </a:r>
            <a:endParaRPr lang="ru-RU" sz="4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advClick="0" advTm="4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42852"/>
            <a:ext cx="8507288" cy="1071570"/>
          </a:xfrm>
        </p:spPr>
        <p:txBody>
          <a:bodyPr>
            <a:normAutofit/>
          </a:bodyPr>
          <a:lstStyle/>
          <a:p>
            <a:pPr algn="ctr"/>
            <a:endParaRPr lang="ru-RU" dirty="0"/>
          </a:p>
        </p:txBody>
      </p:sp>
      <p:pic>
        <p:nvPicPr>
          <p:cNvPr id="4" name="Picture 2" descr="G:\Картины\олениь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 bwMode="auto">
          <a:xfrm>
            <a:off x="251520" y="883261"/>
            <a:ext cx="4680783" cy="559154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5" name="Picture 2" descr="C:\Documents and Settings\sva\Рабочий стол\Саша.gif"/>
          <p:cNvPicPr>
            <a:picLocks noChangeAspect="1" noChangeArrowheads="1" noCrop="1"/>
          </p:cNvPicPr>
          <p:nvPr/>
        </p:nvPicPr>
        <p:blipFill>
          <a:blip r:embed="rId3" cstate="email"/>
          <a:stretch>
            <a:fillRect/>
          </a:stretch>
        </p:blipFill>
        <p:spPr bwMode="auto">
          <a:xfrm>
            <a:off x="5072066" y="2000240"/>
            <a:ext cx="3810000" cy="33575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Click="0" advTm="4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81444" y="260648"/>
            <a:ext cx="8683044" cy="504056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ТРАДИЦИОННЫЕ   БЛЮДА</a:t>
            </a:r>
            <a:endParaRPr lang="ru-RU" sz="3600" b="1" dirty="0">
              <a:solidFill>
                <a:srgbClr val="FF0000"/>
              </a:solidFill>
            </a:endParaRPr>
          </a:p>
        </p:txBody>
      </p:sp>
      <p:pic>
        <p:nvPicPr>
          <p:cNvPr id="7" name="Picture 2" descr="C:\Documents and Settings\Администратор\Рабочий стол\Дьэhиэй ыhыа5а 2014с\P1030818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79511" y="836712"/>
            <a:ext cx="3353313" cy="25202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2" name="Picture 2" descr="C:\Documents and Settings\Администратор\Рабочий стол\Дьэhиэй ыhыа5а 2014с\P1030869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923929" y="908720"/>
            <a:ext cx="4536504" cy="25202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2" descr="C:\Documents and Settings\Администратор\Рабочий стол\встреча с ессейскими якутами 23032014\_KAP5952.JPG"/>
          <p:cNvPicPr>
            <a:picLocks noChangeAspect="1" noChangeArrowheads="1"/>
          </p:cNvPicPr>
          <p:nvPr/>
        </p:nvPicPr>
        <p:blipFill>
          <a:blip r:embed="rId4" cstate="email"/>
          <a:stretch>
            <a:fillRect/>
          </a:stretch>
        </p:blipFill>
        <p:spPr bwMode="auto">
          <a:xfrm>
            <a:off x="323528" y="3717032"/>
            <a:ext cx="3600400" cy="2562145"/>
          </a:xfrm>
          <a:prstGeom prst="rect">
            <a:avLst/>
          </a:prstGeom>
          <a:noFill/>
        </p:spPr>
      </p:pic>
      <p:pic>
        <p:nvPicPr>
          <p:cNvPr id="6" name="Picture 3" descr="C:\Documents and Settings\Администратор\Рабочий стол\встреча с ессейскими якутами 23032014\IMG_0004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004048" y="3717032"/>
            <a:ext cx="3245817" cy="2545376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4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8640960" cy="1658448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Традиционная пища </a:t>
            </a:r>
            <a:r>
              <a:rPr lang="ru-RU" sz="3600" b="1" dirty="0" err="1" smtClean="0">
                <a:solidFill>
                  <a:srgbClr val="FF0000"/>
                </a:solidFill>
              </a:rPr>
              <a:t>ессейских</a:t>
            </a:r>
            <a:r>
              <a:rPr lang="ru-RU" sz="3600" b="1" dirty="0" smtClean="0">
                <a:solidFill>
                  <a:srgbClr val="FF0000"/>
                </a:solidFill>
              </a:rPr>
              <a:t> якутов: строганина – строганная </a:t>
            </a:r>
            <a:r>
              <a:rPr lang="ru-RU" sz="3600" b="1" dirty="0" err="1" smtClean="0">
                <a:solidFill>
                  <a:srgbClr val="FF0000"/>
                </a:solidFill>
              </a:rPr>
              <a:t>свежемороженная</a:t>
            </a:r>
            <a:r>
              <a:rPr lang="ru-RU" sz="3600" b="1" dirty="0" smtClean="0">
                <a:solidFill>
                  <a:srgbClr val="FF0000"/>
                </a:solidFill>
              </a:rPr>
              <a:t> сиговая рыба</a:t>
            </a:r>
            <a:endParaRPr lang="ru-RU" sz="3600" b="1" dirty="0">
              <a:solidFill>
                <a:srgbClr val="FF0000"/>
              </a:solidFill>
            </a:endParaRPr>
          </a:p>
        </p:txBody>
      </p:sp>
      <p:pic>
        <p:nvPicPr>
          <p:cNvPr id="6146" name="Picture 2" descr="C:\Documents and Settings\sva\Мои документы\Картины\рыба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916832"/>
            <a:ext cx="8568952" cy="46085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Click="0" advTm="4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301752" y="142852"/>
            <a:ext cx="8686800" cy="1269924"/>
          </a:xfrm>
        </p:spPr>
        <p:txBody>
          <a:bodyPr>
            <a:noAutofit/>
          </a:bodyPr>
          <a:lstStyle/>
          <a:p>
            <a:pPr algn="ctr"/>
            <a:r>
              <a:rPr lang="ru-RU" sz="5400" dirty="0" smtClean="0">
                <a:solidFill>
                  <a:srgbClr val="FF0000"/>
                </a:solidFill>
              </a:rPr>
              <a:t>Якутский праздник - ЫСЫАХ</a:t>
            </a:r>
            <a:endParaRPr lang="ru-RU" sz="5400" dirty="0">
              <a:solidFill>
                <a:srgbClr val="FF0000"/>
              </a:solidFill>
            </a:endParaRPr>
          </a:p>
        </p:txBody>
      </p:sp>
      <p:pic>
        <p:nvPicPr>
          <p:cNvPr id="8" name="Picture 2" descr="C:\Documents and Settings\Admin\Рабочий стол\P1030889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email"/>
          <a:stretch>
            <a:fillRect/>
          </a:stretch>
        </p:blipFill>
        <p:spPr bwMode="auto">
          <a:xfrm>
            <a:off x="179512" y="1268760"/>
            <a:ext cx="4714908" cy="42862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4" name="Picture 2" descr="C:\Documents and Settings\Admin\Рабочий стол\Обряд2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email"/>
          <a:stretch>
            <a:fillRect/>
          </a:stretch>
        </p:blipFill>
        <p:spPr bwMode="auto">
          <a:xfrm>
            <a:off x="4643438" y="2643182"/>
            <a:ext cx="4343400" cy="40025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Click="0" advTm="4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14290"/>
            <a:ext cx="8686800" cy="785818"/>
          </a:xfrm>
        </p:spPr>
        <p:txBody>
          <a:bodyPr>
            <a:noAutofit/>
          </a:bodyPr>
          <a:lstStyle/>
          <a:p>
            <a:pPr algn="ctr"/>
            <a:r>
              <a:rPr lang="ru-RU" sz="5400" dirty="0" smtClean="0">
                <a:solidFill>
                  <a:srgbClr val="FF0000"/>
                </a:solidFill>
              </a:rPr>
              <a:t>ОСУОХАЙ</a:t>
            </a:r>
            <a:endParaRPr lang="ru-RU" sz="5400" dirty="0">
              <a:solidFill>
                <a:srgbClr val="FF0000"/>
              </a:solidFill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395536" y="1052736"/>
            <a:ext cx="8280920" cy="55721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Click="0" advTm="4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"/>
          </p:nvPr>
        </p:nvSpPr>
        <p:spPr>
          <a:xfrm>
            <a:off x="395536" y="1772816"/>
            <a:ext cx="8458200" cy="1219200"/>
          </a:xfrm>
        </p:spPr>
        <p:txBody>
          <a:bodyPr>
            <a:noAutofit/>
          </a:bodyPr>
          <a:lstStyle/>
          <a:p>
            <a:pPr algn="ctr"/>
            <a:r>
              <a:rPr lang="ru-RU" sz="9600" b="1" dirty="0" smtClean="0">
                <a:solidFill>
                  <a:srgbClr val="FF0000"/>
                </a:solidFill>
                <a:latin typeface="MS Mincho" pitchFamily="49" charset="-128"/>
                <a:ea typeface="MS Mincho" pitchFamily="49" charset="-128"/>
              </a:rPr>
              <a:t>МАХТАЛ!</a:t>
            </a:r>
            <a:endParaRPr lang="ru-RU" sz="9600" b="1" dirty="0">
              <a:solidFill>
                <a:srgbClr val="FF0000"/>
              </a:solidFill>
              <a:latin typeface="MS Mincho" pitchFamily="49" charset="-128"/>
              <a:ea typeface="MS Mincho" pitchFamily="49" charset="-128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80474" y="2947085"/>
            <a:ext cx="8963525" cy="2426131"/>
          </a:xfrm>
        </p:spPr>
        <p:txBody>
          <a:bodyPr>
            <a:normAutofit/>
          </a:bodyPr>
          <a:lstStyle/>
          <a:p>
            <a:pPr algn="ctr"/>
            <a:r>
              <a:rPr lang="ru-RU" sz="5400" b="1" dirty="0" smtClean="0">
                <a:solidFill>
                  <a:srgbClr val="002060"/>
                </a:solidFill>
                <a:latin typeface="MS Mincho" pitchFamily="49" charset="-128"/>
                <a:ea typeface="MS Mincho" pitchFamily="49" charset="-128"/>
              </a:rPr>
              <a:t>Спасибо  за  внимание</a:t>
            </a:r>
            <a:r>
              <a:rPr lang="ru-RU" sz="5400" dirty="0" smtClean="0">
                <a:solidFill>
                  <a:srgbClr val="002060"/>
                </a:solidFill>
                <a:latin typeface="MS Mincho" pitchFamily="49" charset="-128"/>
                <a:ea typeface="MS Mincho" pitchFamily="49" charset="-128"/>
              </a:rPr>
              <a:t>!</a:t>
            </a:r>
            <a:endParaRPr lang="ru-RU" sz="5400" dirty="0">
              <a:solidFill>
                <a:srgbClr val="002060"/>
              </a:solidFill>
              <a:latin typeface="MS Mincho" pitchFamily="49" charset="-128"/>
              <a:ea typeface="MS Mincho" pitchFamily="49" charset="-128"/>
            </a:endParaRPr>
          </a:p>
        </p:txBody>
      </p:sp>
    </p:spTree>
  </p:cSld>
  <p:clrMapOvr>
    <a:masterClrMapping/>
  </p:clrMapOvr>
  <p:transition advClick="0" advTm="4000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www.bogoslov.ru/data/2011/01/10/1233315840/1f25ee7fd334d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000100" y="1500174"/>
            <a:ext cx="6758093" cy="4970952"/>
          </a:xfrm>
          <a:prstGeom prst="rect">
            <a:avLst/>
          </a:prstGeom>
          <a:noFill/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857225" y="332656"/>
            <a:ext cx="7747223" cy="1024642"/>
          </a:xfrm>
        </p:spPr>
        <p:txBody>
          <a:bodyPr>
            <a:noAutofit/>
          </a:bodyPr>
          <a:lstStyle/>
          <a:p>
            <a:pPr algn="ctr"/>
            <a:r>
              <a:rPr lang="ru-RU" sz="6000" dirty="0" smtClean="0">
                <a:solidFill>
                  <a:srgbClr val="C00000"/>
                </a:solidFill>
              </a:rPr>
              <a:t>Таджикистан.</a:t>
            </a:r>
            <a:endParaRPr lang="ru-RU" sz="60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87824" y="2564904"/>
            <a:ext cx="4320480" cy="360040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3100" dirty="0" smtClean="0"/>
              <a:t/>
            </a:r>
            <a:br>
              <a:rPr lang="en-US" sz="3100" dirty="0" smtClean="0"/>
            </a:br>
            <a:r>
              <a:rPr lang="en-US" sz="3100" dirty="0" smtClean="0"/>
              <a:t/>
            </a:r>
            <a:br>
              <a:rPr lang="en-US" sz="3100" dirty="0" smtClean="0"/>
            </a:br>
            <a:r>
              <a:rPr lang="en-US" sz="3100" dirty="0" smtClean="0"/>
              <a:t/>
            </a:r>
            <a:br>
              <a:rPr lang="en-US" sz="3100" dirty="0" smtClean="0"/>
            </a:br>
            <a:r>
              <a:rPr lang="en-US" sz="3100" dirty="0" smtClean="0"/>
              <a:t/>
            </a:r>
            <a:br>
              <a:rPr lang="en-US" sz="3100" dirty="0" smtClean="0"/>
            </a:br>
            <a:r>
              <a:rPr lang="en-US" sz="3100" dirty="0" smtClean="0"/>
              <a:t/>
            </a:r>
            <a:br>
              <a:rPr lang="en-US" sz="3100" dirty="0" smtClean="0"/>
            </a:br>
            <a:r>
              <a:rPr lang="en-US" sz="3100" dirty="0" smtClean="0"/>
              <a:t>  </a:t>
            </a:r>
            <a:r>
              <a:rPr lang="ru-RU" sz="2700" dirty="0" smtClean="0">
                <a:solidFill>
                  <a:schemeClr val="tx2">
                    <a:lumMod val="75000"/>
                  </a:schemeClr>
                </a:solidFill>
              </a:rPr>
              <a:t>Каждый народ - это своя </a:t>
            </a:r>
            <a:r>
              <a:rPr lang="en-US" sz="2700" dirty="0" smtClean="0">
                <a:solidFill>
                  <a:schemeClr val="tx2">
                    <a:lumMod val="75000"/>
                  </a:schemeClr>
                </a:solidFill>
              </a:rPr>
              <a:t>   </a:t>
            </a:r>
            <a:r>
              <a:rPr lang="ru-RU" sz="2700" dirty="0" smtClean="0">
                <a:solidFill>
                  <a:schemeClr val="tx2">
                    <a:lumMod val="75000"/>
                  </a:schemeClr>
                </a:solidFill>
              </a:rPr>
              <a:t>неповторимая культура, история, традиции, образ жизни. И, конечно же, язык. Сберечь его – очень важная задача. </a:t>
            </a:r>
            <a:r>
              <a:rPr lang="ru-RU" sz="2700" dirty="0" smtClean="0"/>
              <a:t/>
            </a:r>
            <a:br>
              <a:rPr lang="ru-RU" sz="2700" dirty="0" smtClean="0"/>
            </a:br>
            <a:r>
              <a:rPr lang="ru-RU" sz="3100" dirty="0" smtClean="0"/>
              <a:t/>
            </a:r>
            <a:br>
              <a:rPr lang="ru-RU" sz="31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18435" name="Номер слайда 3"/>
          <p:cNvSpPr>
            <a:spLocks noGrp="1"/>
          </p:cNvSpPr>
          <p:nvPr>
            <p:ph type="sldNum" sz="quarter" idx="12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531DFE6-4C15-4E84-8099-9B009A229072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</a:t>
            </a:fld>
            <a:endParaRPr lang="en-US"/>
          </a:p>
        </p:txBody>
      </p:sp>
      <p:pic>
        <p:nvPicPr>
          <p:cNvPr id="24577" name="Picture 1" descr="G:\1 класс 2014-2018\аяврик 2016\IMG_20170126_205347_46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21005012">
            <a:off x="289765" y="510587"/>
            <a:ext cx="2376264" cy="357137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4579" name="Picture 3" descr="G:\1 класс 2014-2018\3 класс\Аяврик 2016\20161106_133630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 rot="468384">
            <a:off x="7277945" y="288414"/>
            <a:ext cx="1671941" cy="297233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4580" name="Picture 4" descr="G:\1 класс 2014-2018\2 класс 2015-2016\День_родного_языка\SAM_2833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2771800" y="-10219"/>
            <a:ext cx="3816424" cy="286231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4581" name="Picture 5" descr="G:\1 класс 2014-2018\2 класс 2015-2016\День_родного_языка\SAM_2773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 rot="21224319">
            <a:off x="120132" y="4316047"/>
            <a:ext cx="3168351" cy="237626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6660232" y="3284984"/>
          <a:ext cx="2160240" cy="3297684"/>
        </p:xfrm>
        <a:graphic>
          <a:graphicData uri="http://schemas.openxmlformats.org/presentationml/2006/ole">
            <p:oleObj spid="_x0000_s1030" name="Документ" r:id="rId7" imgW="5954145" imgH="9089810" progId="Word.Document.12">
              <p:embed/>
            </p:oleObj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11916816" y="764704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2332037"/>
            <a:ext cx="8229600" cy="4525963"/>
          </a:xfrm>
        </p:spPr>
        <p:txBody>
          <a:bodyPr/>
          <a:lstStyle/>
          <a:p>
            <a:pPr lvl="2"/>
            <a:endParaRPr lang="ru-RU" dirty="0"/>
          </a:p>
        </p:txBody>
      </p:sp>
      <p:pic>
        <p:nvPicPr>
          <p:cNvPr id="3074" name="Picture 2" descr="http://newsline25.ru/wp-content/uploads/2011/11/%D0%A2%D0%B0%D0%B4%D0%B6%D0%B8%D0%BA%D0%B8%D1%81%D1%82%D0%B0%D0%BD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199942" y="332656"/>
            <a:ext cx="5286412" cy="4474730"/>
          </a:xfrm>
          <a:prstGeom prst="rect">
            <a:avLst/>
          </a:prstGeom>
          <a:noFill/>
        </p:spPr>
      </p:pic>
      <p:sp>
        <p:nvSpPr>
          <p:cNvPr id="5" name="Стрелка вправо 4"/>
          <p:cNvSpPr/>
          <p:nvPr/>
        </p:nvSpPr>
        <p:spPr>
          <a:xfrm flipH="1" flipV="1">
            <a:off x="1500166" y="2214553"/>
            <a:ext cx="71438" cy="4571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76" name="Picture 4" descr="http://upload.wikimedia.org/wikipedia/commons/thumb/a/af/Coat_of_arms_of_Tajikistan.svg/125px-Coat_of_arms_of_Tajikistan.svg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5582805" y="2570021"/>
            <a:ext cx="3220758" cy="3363903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C00000"/>
                </a:solidFill>
              </a:rPr>
              <a:t>Омар Хайям(1048-1123)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2"/>
          </p:nvPr>
        </p:nvSpPr>
        <p:spPr>
          <a:xfrm>
            <a:off x="5436096" y="1556792"/>
            <a:ext cx="3456384" cy="4801166"/>
          </a:xfrm>
        </p:spPr>
        <p:txBody>
          <a:bodyPr/>
          <a:lstStyle/>
          <a:p>
            <a:pPr>
              <a:buNone/>
            </a:pPr>
            <a:r>
              <a:rPr lang="ru-RU" i="1" dirty="0" smtClean="0">
                <a:solidFill>
                  <a:srgbClr val="002060"/>
                </a:solidFill>
                <a:cs typeface="Arabic Typesetting" panose="03020402040406030203" pitchFamily="66" charset="-78"/>
              </a:rPr>
              <a:t>Красивым быть – не значит им родится,</a:t>
            </a:r>
          </a:p>
          <a:p>
            <a:pPr>
              <a:buNone/>
            </a:pPr>
            <a:r>
              <a:rPr lang="ru-RU" i="1" dirty="0" smtClean="0">
                <a:solidFill>
                  <a:srgbClr val="002060"/>
                </a:solidFill>
                <a:cs typeface="Arabic Typesetting" panose="03020402040406030203" pitchFamily="66" charset="-78"/>
              </a:rPr>
              <a:t>Ведь красоте мы можем научится.</a:t>
            </a:r>
          </a:p>
          <a:p>
            <a:pPr>
              <a:buNone/>
            </a:pPr>
            <a:r>
              <a:rPr lang="ru-RU" i="1" dirty="0" smtClean="0">
                <a:solidFill>
                  <a:srgbClr val="002060"/>
                </a:solidFill>
                <a:cs typeface="Arabic Typesetting" panose="03020402040406030203" pitchFamily="66" charset="-78"/>
              </a:rPr>
              <a:t>Когда красив душою Человек – </a:t>
            </a:r>
          </a:p>
          <a:p>
            <a:pPr>
              <a:buNone/>
            </a:pPr>
            <a:r>
              <a:rPr lang="ru-RU" i="1" dirty="0" smtClean="0">
                <a:solidFill>
                  <a:srgbClr val="002060"/>
                </a:solidFill>
                <a:cs typeface="Arabic Typesetting" panose="03020402040406030203" pitchFamily="66" charset="-78"/>
              </a:rPr>
              <a:t>Какая внешность может с ней  сравниться</a:t>
            </a:r>
            <a:r>
              <a:rPr lang="en-US" i="1" dirty="0">
                <a:solidFill>
                  <a:srgbClr val="002060"/>
                </a:solidFill>
                <a:latin typeface="Arabic Typesetting" panose="03020402040406030203" pitchFamily="66" charset="-78"/>
                <a:cs typeface="Arabic Typesetting" panose="03020402040406030203" pitchFamily="66" charset="-78"/>
              </a:rPr>
              <a:t>?</a:t>
            </a:r>
            <a:r>
              <a:rPr lang="ru-RU" i="1" dirty="0" smtClean="0">
                <a:solidFill>
                  <a:srgbClr val="002060"/>
                </a:solidFill>
                <a:cs typeface="Arabic Typesetting" panose="03020402040406030203" pitchFamily="66" charset="-78"/>
              </a:rPr>
              <a:t> </a:t>
            </a:r>
          </a:p>
          <a:p>
            <a:endParaRPr lang="ru-RU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 bwMode="auto">
          <a:xfrm>
            <a:off x="739138" y="1124744"/>
            <a:ext cx="3754662" cy="5448668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1619672" y="7389440"/>
            <a:ext cx="4038600" cy="4672584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Национальные блюда</a:t>
            </a:r>
            <a:r>
              <a:rPr lang="ru-RU" b="1" dirty="0" smtClean="0"/>
              <a:t>.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0" y="1500174"/>
            <a:ext cx="3214678" cy="4625989"/>
          </a:xfrm>
        </p:spPr>
        <p:txBody>
          <a:bodyPr/>
          <a:lstStyle/>
          <a:p>
            <a:r>
              <a:rPr lang="ru-RU" sz="1800" dirty="0" smtClean="0">
                <a:solidFill>
                  <a:schemeClr val="bg1"/>
                </a:solidFill>
              </a:rPr>
              <a:t>Таджики по праву гордятся своей национальной кухней и считают ее одним из самых привлекательных факторов для развития туризма. Кулинарное искусство таджикского народа формировалось в течение многих столетий под влиянием богатой истории края. Полукочевой образ жизни предполагает обилие мясных и мучных блюд. </a:t>
            </a:r>
            <a:endParaRPr lang="ru-RU" sz="1800" dirty="0">
              <a:solidFill>
                <a:schemeClr val="bg1"/>
              </a:solidFill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4139952" y="1916832"/>
            <a:ext cx="4176464" cy="374150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6025" y="332656"/>
            <a:ext cx="7470775" cy="1152128"/>
          </a:xfrm>
        </p:spPr>
        <p:txBody>
          <a:bodyPr>
            <a:normAutofit fontScale="90000"/>
          </a:bodyPr>
          <a:lstStyle/>
          <a:p>
            <a:r>
              <a:rPr lang="ru-RU" b="1" dirty="0" err="1" smtClean="0">
                <a:solidFill>
                  <a:srgbClr val="C00000"/>
                </a:solidFill>
              </a:rPr>
              <a:t>Навруз</a:t>
            </a:r>
            <a:r>
              <a:rPr lang="ru-RU" b="1" dirty="0" smtClean="0">
                <a:solidFill>
                  <a:srgbClr val="C00000"/>
                </a:solidFill>
              </a:rPr>
              <a:t> - праздник весны</a:t>
            </a:r>
            <a:br>
              <a:rPr lang="ru-RU" b="1" dirty="0" smtClean="0">
                <a:solidFill>
                  <a:srgbClr val="C00000"/>
                </a:solidFill>
              </a:rPr>
            </a:br>
            <a:r>
              <a:rPr lang="ru-RU" b="1" dirty="0" smtClean="0">
                <a:solidFill>
                  <a:srgbClr val="C00000"/>
                </a:solidFill>
              </a:rPr>
              <a:t>Празднуется 21 марта.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899592" y="1556792"/>
            <a:ext cx="7195915" cy="507209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43308" y="317463"/>
            <a:ext cx="2216524" cy="3198397"/>
          </a:xfrm>
          <a:prstGeom prst="rect">
            <a:avLst/>
          </a:prstGeom>
          <a:noFill/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</p:pic>
      <p:pic>
        <p:nvPicPr>
          <p:cNvPr id="6" name="Picture 1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59832" y="3367087"/>
            <a:ext cx="5905500" cy="3348037"/>
          </a:xfrm>
          <a:prstGeom prst="rect">
            <a:avLst/>
          </a:prstGeom>
          <a:noFill/>
          <a:ln w="9525">
            <a:solidFill>
              <a:schemeClr val="folHlink"/>
            </a:solidFill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</p:pic>
      <p:pic>
        <p:nvPicPr>
          <p:cNvPr id="7" name="Picture 1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148263" y="3860800"/>
            <a:ext cx="2376487" cy="2360613"/>
          </a:xfrm>
          <a:prstGeom prst="rect">
            <a:avLst/>
          </a:prstGeom>
          <a:noFill/>
          <a:ln w="9525">
            <a:solidFill>
              <a:schemeClr val="folHlink"/>
            </a:solidFill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4357686" y="285728"/>
            <a:ext cx="428628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chemeClr val="accent5">
                    <a:lumMod val="75000"/>
                  </a:schemeClr>
                </a:solidFill>
              </a:rPr>
              <a:t>«Родина моя – Хакасия!»</a:t>
            </a:r>
            <a:endParaRPr lang="ru-RU" sz="4800" b="1" dirty="0">
              <a:solidFill>
                <a:schemeClr val="accent5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Республика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95536" y="285728"/>
            <a:ext cx="5652596" cy="6458049"/>
          </a:xfrm>
          <a:prstGeom prst="rect">
            <a:avLst/>
          </a:prstGeom>
          <a:noFill/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</p:pic>
      <p:pic>
        <p:nvPicPr>
          <p:cNvPr id="5" name="Picture 13" descr="Рисунок1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456043" y="764704"/>
            <a:ext cx="2159000" cy="1544638"/>
          </a:xfrm>
          <a:prstGeom prst="rect">
            <a:avLst/>
          </a:prstGeom>
          <a:noFill/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</p:pic>
      <p:pic>
        <p:nvPicPr>
          <p:cNvPr id="6" name="Picture 15" descr="Рисунок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433295" y="2774183"/>
            <a:ext cx="2160588" cy="1481138"/>
          </a:xfrm>
          <a:prstGeom prst="rect">
            <a:avLst/>
          </a:prstGeom>
          <a:noFill/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</p:pic>
      <p:pic>
        <p:nvPicPr>
          <p:cNvPr id="7" name="Picture 19" descr="Рисунок3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429388" y="4691066"/>
            <a:ext cx="2159000" cy="1524000"/>
          </a:xfrm>
          <a:prstGeom prst="rect">
            <a:avLst/>
          </a:prstGeom>
          <a:noFill/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8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8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Рисунок1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99592" y="285728"/>
            <a:ext cx="7178694" cy="3716473"/>
          </a:xfrm>
          <a:prstGeom prst="rect">
            <a:avLst/>
          </a:prstGeom>
          <a:noFill/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</p:pic>
      <p:pic>
        <p:nvPicPr>
          <p:cNvPr id="5" name="Picture 4" descr="Рисунок21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67544" y="4232277"/>
            <a:ext cx="2823266" cy="2411409"/>
          </a:xfrm>
          <a:prstGeom prst="rect">
            <a:avLst/>
          </a:prstGeom>
          <a:noFill/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</p:pic>
      <p:pic>
        <p:nvPicPr>
          <p:cNvPr id="6" name="Picture 5" descr="Рисунок2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11960" y="4214818"/>
            <a:ext cx="1392216" cy="2428868"/>
          </a:xfrm>
          <a:prstGeom prst="rect">
            <a:avLst/>
          </a:prstGeom>
          <a:noFill/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</p:pic>
      <p:pic>
        <p:nvPicPr>
          <p:cNvPr id="7" name="Picture 6" descr="Рисунок20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342959" y="4254163"/>
            <a:ext cx="1735152" cy="2405114"/>
          </a:xfrm>
          <a:prstGeom prst="rect">
            <a:avLst/>
          </a:prstGeom>
          <a:noFill/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Рисунок6"/>
          <p:cNvPicPr>
            <a:picLocks noChangeAspect="1" noChangeArrowheads="1"/>
          </p:cNvPicPr>
          <p:nvPr/>
        </p:nvPicPr>
        <p:blipFill>
          <a:blip r:embed="rId2"/>
          <a:srcRect l="952" t="943" r="952" b="943"/>
          <a:stretch>
            <a:fillRect/>
          </a:stretch>
        </p:blipFill>
        <p:spPr bwMode="auto">
          <a:xfrm>
            <a:off x="683568" y="1157417"/>
            <a:ext cx="4026478" cy="4069006"/>
          </a:xfrm>
          <a:prstGeom prst="rect">
            <a:avLst/>
          </a:prstGeom>
          <a:noFill/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</p:pic>
      <p:pic>
        <p:nvPicPr>
          <p:cNvPr id="6" name="Picture 4" descr="Рисунок7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436096" y="620688"/>
            <a:ext cx="3305640" cy="2008681"/>
          </a:xfrm>
          <a:prstGeom prst="rect">
            <a:avLst/>
          </a:prstGeom>
          <a:noFill/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</p:pic>
      <p:pic>
        <p:nvPicPr>
          <p:cNvPr id="7" name="Picture 7" descr="Рисунок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417940" y="3429000"/>
            <a:ext cx="3234885" cy="2217428"/>
          </a:xfrm>
          <a:prstGeom prst="rect">
            <a:avLst/>
          </a:prstGeom>
          <a:noFill/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2"/>
          <p:cNvSpPr>
            <a:spLocks noGrp="1"/>
          </p:cNvSpPr>
          <p:nvPr>
            <p:ph type="title"/>
          </p:nvPr>
        </p:nvSpPr>
        <p:spPr>
          <a:xfrm>
            <a:off x="683568" y="620688"/>
            <a:ext cx="8003233" cy="1584176"/>
          </a:xfrm>
        </p:spPr>
        <p:txBody>
          <a:bodyPr wrap="square" numCol="1" anchorCtr="0" compatLnSpc="1">
            <a:prstTxWarp prst="textNoShape">
              <a:avLst/>
            </a:prstTxWarp>
            <a:normAutofit/>
          </a:bodyPr>
          <a:lstStyle/>
          <a:p>
            <a:r>
              <a:rPr lang="ru-RU" sz="320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</a:rPr>
              <a:t>«Язык - душа нации. Язык - это есть живая плоть идеи, чувства, мысли» - так писал о языке                      </a:t>
            </a:r>
            <a:r>
              <a:rPr lang="en-US" sz="320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</a:rPr>
              <a:t>                          </a:t>
            </a:r>
            <a:r>
              <a:rPr lang="ru-RU" sz="320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</a:rPr>
              <a:t>  Л. Н. Толстой</a:t>
            </a:r>
          </a:p>
        </p:txBody>
      </p:sp>
      <p:sp>
        <p:nvSpPr>
          <p:cNvPr id="39938" name="Rectangle 3"/>
          <p:cNvSpPr>
            <a:spLocks noGrp="1"/>
          </p:cNvSpPr>
          <p:nvPr>
            <p:ph type="body" idx="1"/>
          </p:nvPr>
        </p:nvSpPr>
        <p:spPr>
          <a:xfrm>
            <a:off x="323528" y="2924944"/>
            <a:ext cx="8568952" cy="3168352"/>
          </a:xfrm>
        </p:spPr>
        <p:txBody>
          <a:bodyPr/>
          <a:lstStyle/>
          <a:p>
            <a:pPr>
              <a:buFont typeface="Wingdings 2" pitchFamily="18" charset="2"/>
              <a:buNone/>
            </a:pPr>
            <a:r>
              <a:rPr lang="ru-RU" sz="3600" dirty="0" smtClean="0">
                <a:solidFill>
                  <a:schemeClr val="accent6">
                    <a:lumMod val="75000"/>
                  </a:schemeClr>
                </a:solidFill>
              </a:rPr>
              <a:t>В международный день родного языка</a:t>
            </a:r>
          </a:p>
          <a:p>
            <a:pPr>
              <a:buFont typeface="Wingdings 2" pitchFamily="18" charset="2"/>
              <a:buNone/>
            </a:pPr>
            <a:r>
              <a:rPr lang="ru-RU" sz="3600" dirty="0" smtClean="0">
                <a:solidFill>
                  <a:schemeClr val="accent6">
                    <a:lumMod val="75000"/>
                  </a:schemeClr>
                </a:solidFill>
              </a:rPr>
              <a:t>Тебе мы пожелаем:</a:t>
            </a:r>
          </a:p>
          <a:p>
            <a:pPr>
              <a:buFont typeface="Wingdings 2" pitchFamily="18" charset="2"/>
              <a:buNone/>
            </a:pPr>
            <a:r>
              <a:rPr lang="ru-RU" sz="3600" dirty="0" smtClean="0">
                <a:solidFill>
                  <a:schemeClr val="accent6">
                    <a:lumMod val="75000"/>
                  </a:schemeClr>
                </a:solidFill>
              </a:rPr>
              <a:t>Люби язык, храни на день и на века!</a:t>
            </a:r>
          </a:p>
          <a:p>
            <a:pPr>
              <a:buFont typeface="Wingdings 2" pitchFamily="18" charset="2"/>
              <a:buNone/>
            </a:pPr>
            <a:r>
              <a:rPr lang="ru-RU" sz="3600" dirty="0" smtClean="0">
                <a:solidFill>
                  <a:schemeClr val="accent6">
                    <a:lumMod val="75000"/>
                  </a:schemeClr>
                </a:solidFill>
              </a:rPr>
              <a:t>Не забывай мелодию родного языка!</a:t>
            </a:r>
          </a:p>
          <a:p>
            <a:endParaRPr lang="ru-RU" sz="36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6025" y="188640"/>
            <a:ext cx="7470775" cy="798785"/>
          </a:xfrm>
        </p:spPr>
        <p:txBody>
          <a:bodyPr>
            <a:noAutofit/>
          </a:bodyPr>
          <a:lstStyle/>
          <a:p>
            <a:pPr algn="ctr"/>
            <a:r>
              <a:rPr lang="ru-RU" sz="5400" dirty="0" smtClean="0">
                <a:solidFill>
                  <a:srgbClr val="C00000"/>
                </a:solidFill>
                <a:latin typeface="+mn-lt"/>
              </a:rPr>
              <a:t>РУССКИЕ </a:t>
            </a:r>
            <a:endParaRPr lang="ru-RU" sz="5400" dirty="0">
              <a:solidFill>
                <a:srgbClr val="C00000"/>
              </a:solidFill>
              <a:latin typeface="+mn-lt"/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3A79404-97B6-4269-8A2F-78E22C903C3E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8915" y="1271982"/>
            <a:ext cx="8663566" cy="50001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464054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МОУ "Чойская СОШ" Атаманова И.В.</a:t>
            </a:r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3A79404-97B6-4269-8A2F-78E22C903C3E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248799"/>
            <a:ext cx="8274198" cy="6419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308111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МОУ "Чойская СОШ" Атаманова И.В.</a:t>
            </a:r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3A79404-97B6-4269-8A2F-78E22C903C3E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0229" y="372566"/>
            <a:ext cx="4125747" cy="62198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94983" y="372566"/>
            <a:ext cx="4099008" cy="6179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805681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260648"/>
            <a:ext cx="7941568" cy="792088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/>
            </a:r>
            <a:b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reflection blurRad="12700" stA="28000" endPos="45000" dist="1000" dir="5400000" sy="-100000" algn="bl" rotWithShape="0"/>
                </a:effectLst>
              </a:rPr>
            </a:br>
            <a:r>
              <a:rPr lang="ru-RU" sz="6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ЭВЕНКИ</a:t>
            </a:r>
            <a:endParaRPr lang="ru-RU" sz="6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552" y="1412776"/>
            <a:ext cx="7992888" cy="52685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06282837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572296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idx="2"/>
          </p:nvPr>
        </p:nvSpPr>
        <p:spPr>
          <a:xfrm>
            <a:off x="357158" y="571480"/>
            <a:ext cx="3214742" cy="5429288"/>
          </a:xfrm>
        </p:spPr>
        <p:txBody>
          <a:bodyPr>
            <a:noAutofit/>
          </a:bodyPr>
          <a:lstStyle/>
          <a:p>
            <a:endParaRPr lang="ru-RU" sz="1800" dirty="0">
              <a:solidFill>
                <a:srgbClr val="002060"/>
              </a:solidFill>
            </a:endParaRPr>
          </a:p>
        </p:txBody>
      </p:sp>
      <p:pic>
        <p:nvPicPr>
          <p:cNvPr id="6" name="Picture 2" descr="F:\ЗНАТОКИ_РОДНОГО_КРАЯ\Фото НАСЛЕДИЕ\Наследие-2КЛ\image\g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4139952" y="476672"/>
            <a:ext cx="4608512" cy="56166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16632"/>
            <a:ext cx="8229600" cy="1600200"/>
          </a:xfrm>
        </p:spPr>
        <p:txBody>
          <a:bodyPr/>
          <a:lstStyle/>
          <a:p>
            <a:endParaRPr lang="ru-RU" b="1" i="1" u="sng" dirty="0">
              <a:solidFill>
                <a:schemeClr val="bg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788024" y="1628800"/>
            <a:ext cx="4152074" cy="4896544"/>
          </a:xfrm>
        </p:spPr>
      </p:pic>
      <p:pic>
        <p:nvPicPr>
          <p:cNvPr id="5" name="Объект 4"/>
          <p:cNvPicPr>
            <a:picLocks noGrp="1" noChangeAspect="1"/>
          </p:cNvPicPr>
          <p:nvPr>
            <p:ph sz="quarter"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3528" y="1556792"/>
            <a:ext cx="4197652" cy="4887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25934664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природа3"/>
          <p:cNvPicPr>
            <a:picLocks noGrp="1"/>
          </p:cNvPicPr>
          <p:nvPr>
            <p:ph idx="1"/>
          </p:nvPr>
        </p:nvPicPr>
        <p:blipFill>
          <a:blip r:embed="rId3" cstate="email"/>
          <a:stretch>
            <a:fillRect/>
          </a:stretch>
        </p:blipFill>
        <p:spPr bwMode="auto">
          <a:xfrm>
            <a:off x="4067556" y="2982119"/>
            <a:ext cx="1008888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reflection blurRad="6350" stA="50000" endA="300" endPos="90000" dir="5400000" sy="-100000" algn="bl" rotWithShape="0"/>
            <a:softEdge rad="6350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H="1">
            <a:off x="2143108" y="2571744"/>
            <a:ext cx="4929222" cy="928694"/>
          </a:xfrm>
        </p:spPr>
        <p:txBody>
          <a:bodyPr>
            <a:normAutofit/>
          </a:bodyPr>
          <a:lstStyle/>
          <a:p>
            <a:r>
              <a:rPr lang="ru-RU" sz="1600" dirty="0" smtClean="0"/>
              <a:t>Наконец-то я вернулся,</a:t>
            </a:r>
            <a:br>
              <a:rPr lang="ru-RU" sz="1600" dirty="0" smtClean="0"/>
            </a:br>
            <a:r>
              <a:rPr lang="ru-RU" sz="1600" dirty="0" smtClean="0"/>
              <a:t>Здравствуй, Родина моя!</a:t>
            </a:r>
            <a:br>
              <a:rPr lang="ru-RU" sz="1600" dirty="0" smtClean="0"/>
            </a:br>
            <a:endParaRPr lang="ru-RU" sz="1600" dirty="0"/>
          </a:p>
        </p:txBody>
      </p:sp>
      <p:pic>
        <p:nvPicPr>
          <p:cNvPr id="8" name="Содержимое 4" descr="сканирование0001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000100" y="2786058"/>
            <a:ext cx="3570194" cy="2002828"/>
          </a:xfrm>
          <a:prstGeom prst="rect">
            <a:avLst/>
          </a:prstGeom>
          <a:effectLst>
            <a:reflection blurRad="6350" stA="50000" endA="300" endPos="90000" dir="5400000" sy="-100000" algn="bl" rotWithShape="0"/>
            <a:softEdge rad="635000"/>
          </a:effectLst>
        </p:spPr>
      </p:pic>
      <p:pic>
        <p:nvPicPr>
          <p:cNvPr id="10" name="Содержимое 3"/>
          <p:cNvPicPr>
            <a:picLocks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0002" y="1357298"/>
            <a:ext cx="8643998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reflection blurRad="6350" stA="50000" endA="300" endPos="90000" dir="5400000" sy="-100000" algn="bl" rotWithShape="0"/>
            <a:softEdge rad="635000"/>
          </a:effectLst>
        </p:spPr>
      </p:pic>
      <p:pic>
        <p:nvPicPr>
          <p:cNvPr id="28673" name="Picture 1" descr="C:\Users\Надежда\Documents\Мои результаты сканирования\2009-11 (ноя)\сканирование0028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6072198" y="4357694"/>
            <a:ext cx="1928826" cy="1801813"/>
          </a:xfrm>
          <a:prstGeom prst="rect">
            <a:avLst/>
          </a:prstGeom>
          <a:noFill/>
          <a:effectLst>
            <a:reflection blurRad="6350" stA="50000" endA="300" endPos="90000" dir="5400000" sy="-100000" algn="bl" rotWithShape="0"/>
            <a:softEdge rad="635000"/>
          </a:effectLst>
        </p:spPr>
      </p:pic>
      <p:pic>
        <p:nvPicPr>
          <p:cNvPr id="28674" name="Picture 2" descr="G:\Копия 2008-11 (ноя)\сканирование0008.jp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971600" y="692696"/>
            <a:ext cx="6500826" cy="1733645"/>
          </a:xfrm>
          <a:prstGeom prst="rect">
            <a:avLst/>
          </a:prstGeom>
          <a:noFill/>
          <a:effectLst>
            <a:reflection blurRad="6350" stA="50000" endA="300" endPos="90000" dir="5400000" sy="-100000" algn="bl" rotWithShape="0"/>
            <a:softEdge rad="635000"/>
          </a:effectLst>
        </p:spPr>
      </p:pic>
      <p:pic>
        <p:nvPicPr>
          <p:cNvPr id="28677" name="Picture 5" descr="G:\Копия 2008-11 (ноя)\сканирование0057.jpg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0" y="2357430"/>
            <a:ext cx="2714612" cy="4214842"/>
          </a:xfrm>
          <a:prstGeom prst="rect">
            <a:avLst/>
          </a:prstGeom>
          <a:noFill/>
          <a:effectLst>
            <a:softEdge rad="635000"/>
          </a:effectLst>
        </p:spPr>
      </p:pic>
      <p:pic>
        <p:nvPicPr>
          <p:cNvPr id="28678" name="Picture 6" descr="G:\Копия 2008-11 (ноя)\сканирование0056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5500678"/>
            <a:ext cx="9144000" cy="1357322"/>
          </a:xfrm>
          <a:prstGeom prst="rect">
            <a:avLst/>
          </a:prstGeom>
          <a:noFill/>
          <a:effectLst>
            <a:reflection blurRad="6350" stA="50000" endA="300" endPos="90000" dir="5400000" sy="-100000" algn="bl" rotWithShape="0"/>
            <a:softEdge rad="635000"/>
          </a:effectLst>
        </p:spPr>
      </p:pic>
      <p:pic>
        <p:nvPicPr>
          <p:cNvPr id="13" name="Picture 11" descr="~AUT0048">
            <a:hlinkClick r:id="rId10" action="ppaction://hlinkfile"/>
          </p:cNvPr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>
          <a:xfrm>
            <a:off x="0" y="0"/>
            <a:ext cx="9144000" cy="1928802"/>
          </a:xfrm>
          <a:prstGeom prst="rect">
            <a:avLst/>
          </a:prstGeom>
          <a:ln>
            <a:solidFill>
              <a:srgbClr val="FFFFFF"/>
            </a:solidFill>
          </a:ln>
          <a:effectLst>
            <a:softEdge rad="635000"/>
          </a:effectLst>
        </p:spPr>
      </p:pic>
      <p:pic>
        <p:nvPicPr>
          <p:cNvPr id="14" name="Содержимое 3"/>
          <p:cNvPicPr>
            <a:picLocks/>
          </p:cNvPicPr>
          <p:nvPr/>
        </p:nvPicPr>
        <p:blipFill>
          <a:blip r:embed="rId12" cstate="email"/>
          <a:srcRect/>
          <a:stretch>
            <a:fillRect/>
          </a:stretch>
        </p:blipFill>
        <p:spPr bwMode="auto">
          <a:xfrm>
            <a:off x="2428860" y="4572008"/>
            <a:ext cx="6715140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sp>
        <p:nvSpPr>
          <p:cNvPr id="12" name="Прямоугольник 11"/>
          <p:cNvSpPr/>
          <p:nvPr/>
        </p:nvSpPr>
        <p:spPr>
          <a:xfrm>
            <a:off x="1043608" y="332656"/>
            <a:ext cx="669674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4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827584" y="548680"/>
            <a:ext cx="7272808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600" b="1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Авгарат</a:t>
            </a:r>
            <a:r>
              <a:rPr lang="ru-RU" sz="66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</a:t>
            </a:r>
            <a:r>
              <a:rPr lang="ru-RU" sz="6600" b="1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бикэллу</a:t>
            </a:r>
            <a:r>
              <a:rPr lang="ru-RU" sz="66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, </a:t>
            </a:r>
            <a:r>
              <a:rPr lang="ru-RU" sz="6600" b="1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кутучит</a:t>
            </a:r>
            <a:r>
              <a:rPr lang="ru-RU" sz="66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</a:t>
            </a:r>
            <a:r>
              <a:rPr lang="ru-RU" sz="6600" b="1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индекэллу</a:t>
            </a:r>
            <a:r>
              <a:rPr lang="ru-RU" sz="66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!</a:t>
            </a:r>
            <a:endParaRPr lang="ru-RU" sz="66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S010271171">
  <a:themeElements>
    <a:clrScheme name="Korea03">
      <a:dk1>
        <a:srgbClr val="000000"/>
      </a:dk1>
      <a:lt1>
        <a:srgbClr val="FFFFFF"/>
      </a:lt1>
      <a:dk2>
        <a:srgbClr val="0362B9"/>
      </a:dk2>
      <a:lt2>
        <a:srgbClr val="BCE7FA"/>
      </a:lt2>
      <a:accent1>
        <a:srgbClr val="3DB5DB"/>
      </a:accent1>
      <a:accent2>
        <a:srgbClr val="DF9B29"/>
      </a:accent2>
      <a:accent3>
        <a:srgbClr val="6699FF"/>
      </a:accent3>
      <a:accent4>
        <a:srgbClr val="D361AA"/>
      </a:accent4>
      <a:accent5>
        <a:srgbClr val="A3D75D"/>
      </a:accent5>
      <a:accent6>
        <a:srgbClr val="D36161"/>
      </a:accent6>
      <a:hlink>
        <a:srgbClr val="FF9933"/>
      </a:hlink>
      <a:folHlink>
        <a:srgbClr val="FF3399"/>
      </a:folHlink>
    </a:clrScheme>
    <a:fontScheme name="Korea03">
      <a:majorFont>
        <a:latin typeface="Corbel"/>
        <a:ea typeface=""/>
        <a:cs typeface=""/>
        <a:font script="Jpan" typeface="HG創英角ｺﾞｼｯｸUB"/>
        <a:font script="Hang" typeface="맑은 고딕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w Cen MT"/>
        <a:ea typeface=""/>
        <a:cs typeface=""/>
        <a:font script="Jpan" typeface="HGｺﾞｼｯｸE"/>
        <a:font script="Hang" typeface="휴먼모음T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Korea03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hade val="100000"/>
                <a:satMod val="115000"/>
              </a:schemeClr>
            </a:gs>
            <a:gs pos="100000">
              <a:schemeClr val="phClr">
                <a:tint val="50000"/>
                <a:shade val="10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rgbClr val="000000">
                <a:alpha val="48000"/>
              </a:srgbClr>
            </a:outerShdw>
          </a:effectLst>
        </a:effectStyle>
        <a:effectStyle>
          <a:effectLst>
            <a:outerShdw blurRad="57150" dist="38100" dir="5400000" algn="ctr" rotWithShape="0">
              <a:srgbClr val="000000">
                <a:alpha val="48000"/>
              </a:srgbClr>
            </a:outerShdw>
          </a:effectLst>
        </a:effectStyle>
        <a:effectStyle>
          <a:effectLst>
            <a:outerShdw blurRad="57150" dist="38100" dir="5400000" algn="ctr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TS010271171</Template>
  <TotalTime>288</TotalTime>
  <Words>213</Words>
  <Application>Microsoft Office PowerPoint</Application>
  <PresentationFormat>Экран (4:3)</PresentationFormat>
  <Paragraphs>40</Paragraphs>
  <Slides>28</Slides>
  <Notes>1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30" baseType="lpstr">
      <vt:lpstr>TS010271171</vt:lpstr>
      <vt:lpstr>Документ</vt:lpstr>
      <vt:lpstr>Международный день родного языка</vt:lpstr>
      <vt:lpstr>       Каждый народ - это своя    неповторимая культура, история, традиции, образ жизни. И, конечно же, язык. Сберечь его – очень важная задача.     </vt:lpstr>
      <vt:lpstr>РУССКИЕ </vt:lpstr>
      <vt:lpstr>Слайд 4</vt:lpstr>
      <vt:lpstr>Слайд 5</vt:lpstr>
      <vt:lpstr> ЭВЕНКИ</vt:lpstr>
      <vt:lpstr>Слайд 7</vt:lpstr>
      <vt:lpstr>Слайд 8</vt:lpstr>
      <vt:lpstr>Наконец-то я вернулся, Здравствуй, Родина моя! </vt:lpstr>
      <vt:lpstr>Слайд 10</vt:lpstr>
      <vt:lpstr>п.  Ессей  с высоты птичьего полета</vt:lpstr>
      <vt:lpstr>Слайд 12</vt:lpstr>
      <vt:lpstr>Слайд 13</vt:lpstr>
      <vt:lpstr>Слайд 14</vt:lpstr>
      <vt:lpstr>Традиционная пища ессейских якутов: строганина – строганная свежемороженная сиговая рыба</vt:lpstr>
      <vt:lpstr>Якутский праздник - ЫСЫАХ</vt:lpstr>
      <vt:lpstr>ОСУОХАЙ</vt:lpstr>
      <vt:lpstr>Спасибо  за  внимание!</vt:lpstr>
      <vt:lpstr>Таджикистан.</vt:lpstr>
      <vt:lpstr>Слайд 20</vt:lpstr>
      <vt:lpstr>Омар Хайям(1048-1123)</vt:lpstr>
      <vt:lpstr>Национальные блюда.</vt:lpstr>
      <vt:lpstr>Навруз - праздник весны Празднуется 21 марта.</vt:lpstr>
      <vt:lpstr>Слайд 24</vt:lpstr>
      <vt:lpstr>Слайд 25</vt:lpstr>
      <vt:lpstr>Слайд 26</vt:lpstr>
      <vt:lpstr>Слайд 27</vt:lpstr>
      <vt:lpstr>«Язык - душа нации. Язык - это есть живая плоть идеи, чувства, мысли» - так писал о языке                                                  Л. Н. Толстой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Международный день родного языка</dc:title>
  <dc:creator>Zver</dc:creator>
  <cp:lastModifiedBy>Роман</cp:lastModifiedBy>
  <cp:revision>64</cp:revision>
  <dcterms:created xsi:type="dcterms:W3CDTF">2011-02-20T13:25:40Z</dcterms:created>
  <dcterms:modified xsi:type="dcterms:W3CDTF">2023-10-17T08:28:38Z</dcterms:modified>
</cp:coreProperties>
</file>